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theme/themeOverride2.xml" ContentType="application/vnd.openxmlformats-officedocument.themeOverr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theme/themeOverride3.xml" ContentType="application/vnd.openxmlformats-officedocument.themeOverride+xml"/>
  <Override PartName="/ppt/drawings/drawing1.xml" ContentType="application/vnd.openxmlformats-officedocument.drawingml.chartshapes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66" r:id="rId2"/>
    <p:sldId id="392" r:id="rId3"/>
    <p:sldId id="380" r:id="rId4"/>
    <p:sldId id="322" r:id="rId5"/>
    <p:sldId id="323" r:id="rId6"/>
    <p:sldId id="385" r:id="rId7"/>
    <p:sldId id="386" r:id="rId8"/>
    <p:sldId id="394" r:id="rId9"/>
    <p:sldId id="395" r:id="rId10"/>
    <p:sldId id="387" r:id="rId11"/>
    <p:sldId id="391" r:id="rId12"/>
    <p:sldId id="389" r:id="rId13"/>
    <p:sldId id="390" r:id="rId14"/>
    <p:sldId id="379" r:id="rId15"/>
    <p:sldId id="349" r:id="rId16"/>
  </p:sldIdLst>
  <p:sldSz cx="12192000" cy="6858000"/>
  <p:notesSz cx="6735763" cy="9866313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000"/>
    <a:srgbClr val="0D6D2D"/>
    <a:srgbClr val="2E75B6"/>
    <a:srgbClr val="2768A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5758FB7-9AC5-4552-8A53-C91805E547FA}" styleName="Стиль из темы 1 - акцент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D113A9D2-9D6B-4929-AA2D-F23B5EE8CBE7}" styleName="Стиль из темы 2 - акцент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B4B98B0-60AC-42C2-AFA5-B58CD77FA1E5}" styleName="Светлый стиль 1 - акцент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FABFCF23-3B69-468F-B69F-88F6DE6A72F2}" styleName="Средний стиль 1 - акцент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22838BEF-8BB2-4498-84A7-C5851F593DF1}" styleName="Средний стиль 4 - акцент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8875" autoAdjust="0"/>
    <p:restoredTop sz="93837" autoAdjust="0"/>
  </p:normalViewPr>
  <p:slideViewPr>
    <p:cSldViewPr snapToGrid="0">
      <p:cViewPr varScale="1">
        <p:scale>
          <a:sx n="116" d="100"/>
          <a:sy n="116" d="100"/>
        </p:scale>
        <p:origin x="744" y="90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package" Target="../embeddings/_____Microsoft_Excel1.xlsx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.xml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package" Target="../embeddings/_____Microsoft_Excel2.xlsx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3.xml"/><Relationship Id="rId2" Type="http://schemas.microsoft.com/office/2011/relationships/chartColorStyle" Target="colors3.xml"/><Relationship Id="rId1" Type="http://schemas.microsoft.com/office/2011/relationships/chartStyle" Target="style3.xml"/><Relationship Id="rId5" Type="http://schemas.openxmlformats.org/officeDocument/2006/relationships/chartUserShapes" Target="../drawings/drawing1.xml"/><Relationship Id="rId4" Type="http://schemas.openxmlformats.org/officeDocument/2006/relationships/package" Target="../embeddings/_____Microsoft_Excel3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pieChart>
        <c:varyColors val="1"/>
        <c:ser>
          <c:idx val="0"/>
          <c:order val="0"/>
          <c:spPr>
            <a:solidFill>
              <a:srgbClr val="0D6D2D"/>
            </a:solidFill>
            <a:ln>
              <a:solidFill>
                <a:srgbClr val="5B9BD5">
                  <a:lumMod val="60000"/>
                  <a:lumOff val="40000"/>
                </a:srgbClr>
              </a:solidFill>
            </a:ln>
          </c:spPr>
          <c:dPt>
            <c:idx val="0"/>
            <c:bubble3D val="0"/>
            <c:spPr>
              <a:solidFill>
                <a:srgbClr val="FF0000"/>
              </a:solidFill>
              <a:ln w="19050">
                <a:solidFill>
                  <a:srgbClr val="5B9BD5">
                    <a:lumMod val="60000"/>
                    <a:lumOff val="40000"/>
                  </a:srgbClr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D10E-4920-871F-C4E4FE061A18}"/>
              </c:ext>
            </c:extLst>
          </c:dPt>
          <c:dPt>
            <c:idx val="1"/>
            <c:bubble3D val="0"/>
            <c:spPr>
              <a:solidFill>
                <a:srgbClr val="0D6D2D"/>
              </a:solidFill>
              <a:ln w="19050">
                <a:solidFill>
                  <a:srgbClr val="5B9BD5">
                    <a:lumMod val="60000"/>
                    <a:lumOff val="40000"/>
                  </a:srgbClr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D10E-4920-871F-C4E4FE061A18}"/>
              </c:ext>
            </c:extLst>
          </c:dPt>
          <c:dLbls>
            <c:dLbl>
              <c:idx val="0"/>
              <c:layout>
                <c:manualLayout>
                  <c:x val="3.0557961504811798E-2"/>
                  <c:y val="-8.3843686205882441E-4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D10E-4920-871F-C4E4FE061A18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-2.153215223097113E-2"/>
                  <c:y val="-9.06787693205016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3-D10E-4920-871F-C4E4FE061A18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Лист1!$G$4:$G$5</c:f>
              <c:strCache>
                <c:ptCount val="2"/>
                <c:pt idx="0">
                  <c:v>Отклоненные проекты (шт.)</c:v>
                </c:pt>
                <c:pt idx="1">
                  <c:v>Проекты, прошедшие экспертизу (шт.)</c:v>
                </c:pt>
              </c:strCache>
            </c:strRef>
          </c:cat>
          <c:val>
            <c:numRef>
              <c:f>Лист1!$H$4:$H$5</c:f>
              <c:numCache>
                <c:formatCode>General</c:formatCode>
                <c:ptCount val="2"/>
                <c:pt idx="0">
                  <c:v>8</c:v>
                </c:pt>
                <c:pt idx="1">
                  <c:v>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D10E-4920-871F-C4E4FE061A1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l"/>
      <c:layout>
        <c:manualLayout>
          <c:xMode val="edge"/>
          <c:yMode val="edge"/>
          <c:x val="1.2037483016011905E-2"/>
          <c:y val="0.3728855407794604"/>
          <c:w val="0.36248349989703832"/>
          <c:h val="0.2990111219978223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ru-RU"/>
        </a:p>
      </c:txPr>
    </c:legend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4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solidFill>
                <a:srgbClr val="0D6D2D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FE60-4B64-9E6A-DCBA4C3AA8A9}"/>
              </c:ext>
            </c:extLst>
          </c:dPt>
          <c:dPt>
            <c:idx val="1"/>
            <c:bubble3D val="0"/>
            <c:spPr>
              <a:solidFill>
                <a:srgbClr val="FF0000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FE60-4B64-9E6A-DCBA4C3AA8A9}"/>
              </c:ext>
            </c:extLst>
          </c:dPt>
          <c:dLbls>
            <c:dLbl>
              <c:idx val="0"/>
              <c:layout>
                <c:manualLayout>
                  <c:x val="3.3333333333333333E-2"/>
                  <c:y val="-5.9066054243219597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2000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FE60-4B64-9E6A-DCBA4C3AA8A9}"/>
                </c:ext>
                <c:ext xmlns:c15="http://schemas.microsoft.com/office/drawing/2012/chart" uri="{CE6537A1-D6FC-4f65-9D91-7224C49458BB}">
                  <c15:layout>
                    <c:manualLayout>
                      <c:w val="9.930555555555555E-2"/>
                      <c:h val="8.4490740740740741E-2"/>
                    </c:manualLayout>
                  </c15:layout>
                </c:ext>
              </c:extLst>
            </c:dLbl>
            <c:dLbl>
              <c:idx val="1"/>
              <c:layout>
                <c:manualLayout>
                  <c:x val="-4.4444444444444446E-2"/>
                  <c:y val="5.1688538932633407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2000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3-FE60-4B64-9E6A-DCBA4C3AA8A9}"/>
                </c:ext>
                <c:ext xmlns:c15="http://schemas.microsoft.com/office/drawing/2012/chart" uri="{CE6537A1-D6FC-4f65-9D91-7224C49458BB}">
                  <c15:layout>
                    <c:manualLayout>
                      <c:w val="9.583333333333334E-2"/>
                      <c:h val="0.11226851851851852"/>
                    </c:manualLayout>
                  </c15:layout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Лист2!$C$7:$C$8</c:f>
              <c:strCache>
                <c:ptCount val="2"/>
                <c:pt idx="0">
                  <c:v>Регионы, включенные в Концепцию (шт.)</c:v>
                </c:pt>
                <c:pt idx="1">
                  <c:v>Регионы не вошедшие в Концепцию (шт.)</c:v>
                </c:pt>
              </c:strCache>
            </c:strRef>
          </c:cat>
          <c:val>
            <c:numRef>
              <c:f>Лист2!$D$7:$D$8</c:f>
              <c:numCache>
                <c:formatCode>General</c:formatCode>
                <c:ptCount val="2"/>
                <c:pt idx="0">
                  <c:v>10</c:v>
                </c:pt>
                <c:pt idx="1">
                  <c:v>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FE60-4B64-9E6A-DCBA4C3AA8A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ru-RU"/>
        </a:p>
      </c:txPr>
    </c:legend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4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9.7581560518263541E-2"/>
          <c:y val="0.17581022281231895"/>
          <c:w val="0.46125842105645282"/>
          <c:h val="0.79709954201827582"/>
        </c:manualLayout>
      </c:layout>
      <c:pieChart>
        <c:varyColors val="1"/>
        <c:ser>
          <c:idx val="0"/>
          <c:order val="0"/>
          <c:dPt>
            <c:idx val="0"/>
            <c:bubble3D val="0"/>
            <c:spPr>
              <a:solidFill>
                <a:srgbClr val="0D6D2D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4543-43C5-95EB-A42148022F23}"/>
              </c:ext>
            </c:extLst>
          </c:dPt>
          <c:dPt>
            <c:idx val="1"/>
            <c:bubble3D val="0"/>
            <c:spPr>
              <a:solidFill>
                <a:srgbClr val="FF0000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4543-43C5-95EB-A42148022F23}"/>
              </c:ext>
            </c:extLst>
          </c:dPt>
          <c:dLbls>
            <c:dLbl>
              <c:idx val="0"/>
              <c:layout>
                <c:manualLayout>
                  <c:x val="8.1472180168548528E-2"/>
                  <c:y val="0.17618690204611268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4543-43C5-95EB-A42148022F23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-2.1705229210301036E-2"/>
                  <c:y val="-0.1366542631111418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3-4543-43C5-95EB-A42148022F23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Лист1!$C$36:$C$37</c:f>
              <c:strCache>
                <c:ptCount val="2"/>
                <c:pt idx="0">
                  <c:v>Регионы с  включенной отраслью "Туризм" в СПР (шт.)</c:v>
                </c:pt>
                <c:pt idx="1">
                  <c:v>Регионы без включенной отрасли "Туризм" в СПР (шт.)</c:v>
                </c:pt>
              </c:strCache>
            </c:strRef>
          </c:cat>
          <c:val>
            <c:numRef>
              <c:f>Лист1!$D$36:$D$37</c:f>
              <c:numCache>
                <c:formatCode>General</c:formatCode>
                <c:ptCount val="2"/>
                <c:pt idx="0">
                  <c:v>8</c:v>
                </c:pt>
                <c:pt idx="1">
                  <c:v>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4543-43C5-95EB-A42148022F2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62786172729298428"/>
          <c:y val="0.3332141863366091"/>
          <c:w val="0.33902323376007587"/>
          <c:h val="0.430190769128447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algn="just"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ru-RU"/>
        </a:p>
      </c:txPr>
    </c:legend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4">
    <c:autoUpdate val="0"/>
  </c:externalData>
  <c:userShapes r:id="rId5"/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image" Target="../media/image3.pn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image" Target="../media/image3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109AD9B-891B-4181-BE02-307731C98C47}" type="doc">
      <dgm:prSet loTypeId="urn:microsoft.com/office/officeart/2008/layout/AscendingPictureAccentProcess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5AD9FE48-FE84-47FB-A3B0-7E195B1735EF}">
      <dgm:prSet phldrT="[Текст]" custT="1"/>
      <dgm:spPr>
        <a:xfrm>
          <a:off x="2432666" y="3822098"/>
          <a:ext cx="1988688" cy="533220"/>
        </a:xfrm>
        <a:prstGeom prst="roundRect">
          <a:avLst/>
        </a:prstGeom>
        <a:solidFill>
          <a:schemeClr val="accent6">
            <a:lumMod val="60000"/>
            <a:lumOff val="40000"/>
          </a:scheme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gm:spPr>
      <dgm:t>
        <a:bodyPr/>
        <a:lstStyle/>
        <a:p>
          <a:pPr algn="ctr">
            <a:buNone/>
          </a:pPr>
          <a:r>
            <a:rPr lang="ru-RU" sz="1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+mn-ea"/>
              <a:cs typeface="Arial" panose="020B0604020202020204" pitchFamily="34" charset="0"/>
            </a:rPr>
            <a:t>Инерционный сценарий </a:t>
          </a:r>
        </a:p>
      </dgm:t>
    </dgm:pt>
    <dgm:pt modelId="{D3128FAF-035F-4901-A675-C74C3502B28A}" type="parTrans" cxnId="{CE044889-3664-4908-919E-6367275A0BA4}">
      <dgm:prSet/>
      <dgm:spPr/>
      <dgm:t>
        <a:bodyPr/>
        <a:lstStyle/>
        <a:p>
          <a:endParaRPr lang="ru-RU"/>
        </a:p>
      </dgm:t>
    </dgm:pt>
    <dgm:pt modelId="{3279C6B9-4626-4C1B-96BA-30EFE14FB3EF}" type="sibTrans" cxnId="{CE044889-3664-4908-919E-6367275A0BA4}">
      <dgm:prSet/>
      <dgm:spPr>
        <a:xfrm>
          <a:off x="1840116" y="3348981"/>
          <a:ext cx="1004393" cy="822532"/>
        </a:xfrm>
        <a:prstGeom prst="ellipse">
          <a:avLst/>
        </a:prstGeom>
        <a:blipFill rotWithShape="1">
          <a:blip xmlns:r="http://schemas.openxmlformats.org/officeDocument/2006/relationships" r:embed="rId1"/>
          <a:srcRect/>
          <a:stretch>
            <a:fillRect t="-5000" b="-5000"/>
          </a:stretch>
        </a:blip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gm:spPr>
      <dgm:t>
        <a:bodyPr/>
        <a:lstStyle/>
        <a:p>
          <a:endParaRPr lang="ru-RU"/>
        </a:p>
      </dgm:t>
    </dgm:pt>
    <dgm:pt modelId="{C626F516-9CC2-429F-A5E2-0F4B5A5FBA62}">
      <dgm:prSet phldrT="[Текст]" custT="1"/>
      <dgm:spPr>
        <a:xfrm>
          <a:off x="4299194" y="2079529"/>
          <a:ext cx="1988688" cy="533220"/>
        </a:xfrm>
        <a:prstGeom prst="roundRect">
          <a:avLst/>
        </a:prstGeom>
        <a:solidFill>
          <a:srgbClr val="00B050"/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gm:spPr>
      <dgm:t>
        <a:bodyPr/>
        <a:lstStyle/>
        <a:p>
          <a:pPr algn="ctr">
            <a:buNone/>
          </a:pPr>
          <a:r>
            <a:rPr lang="ru-RU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+mn-ea"/>
              <a:cs typeface="Arial" panose="020B0604020202020204" pitchFamily="34" charset="0"/>
            </a:rPr>
            <a:t>Амбициозный сценарий</a:t>
          </a:r>
        </a:p>
      </dgm:t>
    </dgm:pt>
    <dgm:pt modelId="{9E6AE17E-F168-47D1-90FC-17272A9BC520}" type="parTrans" cxnId="{4700ECC5-13D6-4637-8351-DD25A35D4058}">
      <dgm:prSet/>
      <dgm:spPr/>
      <dgm:t>
        <a:bodyPr/>
        <a:lstStyle/>
        <a:p>
          <a:endParaRPr lang="ru-RU"/>
        </a:p>
      </dgm:t>
    </dgm:pt>
    <dgm:pt modelId="{94089681-8B06-4C18-8E91-3575E58C2863}" type="sibTrans" cxnId="{4700ECC5-13D6-4637-8351-DD25A35D4058}">
      <dgm:prSet/>
      <dgm:spPr>
        <a:xfrm>
          <a:off x="3747856" y="1556726"/>
          <a:ext cx="921969" cy="921904"/>
        </a:xfrm>
        <a:prstGeom prst="ellipse">
          <a:avLst/>
        </a:prstGeom>
        <a:blipFill rotWithShape="1">
          <a:blip xmlns:r="http://schemas.openxmlformats.org/officeDocument/2006/relationships" r:embed="rId2"/>
          <a:srcRect/>
          <a:stretch>
            <a:fillRect t="-2000" b="-2000"/>
          </a:stretch>
        </a:blip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gm:spPr>
      <dgm:t>
        <a:bodyPr/>
        <a:lstStyle/>
        <a:p>
          <a:endParaRPr lang="ru-RU"/>
        </a:p>
      </dgm:t>
    </dgm:pt>
    <dgm:pt modelId="{B258677D-A2E8-400B-8969-38121B8AABA4}">
      <dgm:prSet phldrT="[Текст]" custT="1"/>
      <dgm:spPr>
        <a:xfrm>
          <a:off x="3711899" y="3129693"/>
          <a:ext cx="1988688" cy="533220"/>
        </a:xfrm>
        <a:prstGeom prst="roundRect">
          <a:avLst/>
        </a:prstGeom>
        <a:solidFill>
          <a:schemeClr val="accent6">
            <a:lumMod val="75000"/>
          </a:scheme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gm:spPr>
      <dgm:t>
        <a:bodyPr/>
        <a:lstStyle/>
        <a:p>
          <a:pPr algn="ctr">
            <a:buNone/>
          </a:pPr>
          <a:r>
            <a:rPr lang="ru-RU" sz="1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+mn-ea"/>
              <a:cs typeface="Arial" panose="020B0604020202020204" pitchFamily="34" charset="0"/>
            </a:rPr>
            <a:t>Оптимальный сценарий</a:t>
          </a:r>
        </a:p>
      </dgm:t>
    </dgm:pt>
    <dgm:pt modelId="{F48C1FC3-7071-43D6-A753-F80887C382F2}" type="parTrans" cxnId="{94D709F6-06E8-4C3A-867C-7E23341C424F}">
      <dgm:prSet/>
      <dgm:spPr/>
      <dgm:t>
        <a:bodyPr/>
        <a:lstStyle/>
        <a:p>
          <a:endParaRPr lang="ru-RU"/>
        </a:p>
      </dgm:t>
    </dgm:pt>
    <dgm:pt modelId="{21B07545-21F1-4C74-8546-0A35E43DE1BD}" type="sibTrans" cxnId="{94D709F6-06E8-4C3A-867C-7E23341C424F}">
      <dgm:prSet/>
      <dgm:spPr>
        <a:xfrm>
          <a:off x="3160561" y="2606890"/>
          <a:ext cx="921969" cy="921904"/>
        </a:xfrm>
        <a:prstGeom prst="ellipse">
          <a:avLst/>
        </a:prstGeom>
        <a:blipFill rotWithShape="1">
          <a:blip xmlns:r="http://schemas.openxmlformats.org/officeDocument/2006/relationships" r:embed="rId3"/>
          <a:srcRect/>
          <a:stretch>
            <a:fillRect l="-9000" r="-9000"/>
          </a:stretch>
        </a:blip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gm:spPr>
      <dgm:t>
        <a:bodyPr/>
        <a:lstStyle/>
        <a:p>
          <a:endParaRPr lang="ru-RU"/>
        </a:p>
      </dgm:t>
    </dgm:pt>
    <dgm:pt modelId="{E01B54B6-5E31-4EF3-8789-AC6E3CBEC9B9}" type="pres">
      <dgm:prSet presAssocID="{D109AD9B-891B-4181-BE02-307731C98C47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ru-RU"/>
        </a:p>
      </dgm:t>
    </dgm:pt>
    <dgm:pt modelId="{771DF4A6-48C2-4B64-A22F-639E972E1925}" type="pres">
      <dgm:prSet presAssocID="{D109AD9B-891B-4181-BE02-307731C98C47}" presName="dot1" presStyleLbl="alignNode1" presStyleIdx="0" presStyleCnt="12"/>
      <dgm:spPr>
        <a:xfrm>
          <a:off x="3238007" y="3476185"/>
          <a:ext cx="92196" cy="92196"/>
        </a:xfrm>
        <a:prstGeom prst="ellipse">
          <a:avLst/>
        </a:prstGeom>
        <a:solidFill>
          <a:srgbClr val="4472C4">
            <a:hueOff val="0"/>
            <a:satOff val="0"/>
            <a:lumOff val="0"/>
            <a:alphaOff val="0"/>
          </a:srgbClr>
        </a:solidFill>
        <a:ln w="12700" cap="flat" cmpd="sng" algn="ctr">
          <a:solidFill>
            <a:srgbClr val="4472C4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</dgm:pt>
    <dgm:pt modelId="{6BA7A7C2-06B5-4C6E-8625-08C280E78BFD}" type="pres">
      <dgm:prSet presAssocID="{D109AD9B-891B-4181-BE02-307731C98C47}" presName="dot2" presStyleLbl="alignNode1" presStyleIdx="1" presStyleCnt="12"/>
      <dgm:spPr>
        <a:xfrm>
          <a:off x="3064216" y="3559847"/>
          <a:ext cx="92196" cy="92196"/>
        </a:xfrm>
        <a:prstGeom prst="ellipse">
          <a:avLst/>
        </a:prstGeom>
        <a:solidFill>
          <a:srgbClr val="4472C4">
            <a:hueOff val="0"/>
            <a:satOff val="0"/>
            <a:lumOff val="0"/>
            <a:alphaOff val="0"/>
          </a:srgbClr>
        </a:solidFill>
        <a:ln w="12700" cap="flat" cmpd="sng" algn="ctr">
          <a:solidFill>
            <a:srgbClr val="4472C4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</dgm:pt>
    <dgm:pt modelId="{3B2E8CFB-4B15-4709-A9A1-97735D59B8ED}" type="pres">
      <dgm:prSet presAssocID="{D109AD9B-891B-4181-BE02-307731C98C47}" presName="dot3" presStyleLbl="alignNode1" presStyleIdx="2" presStyleCnt="12"/>
      <dgm:spPr>
        <a:xfrm>
          <a:off x="2882126" y="3625930"/>
          <a:ext cx="92196" cy="92196"/>
        </a:xfrm>
        <a:prstGeom prst="ellipse">
          <a:avLst/>
        </a:prstGeom>
        <a:solidFill>
          <a:srgbClr val="4472C4">
            <a:hueOff val="0"/>
            <a:satOff val="0"/>
            <a:lumOff val="0"/>
            <a:alphaOff val="0"/>
          </a:srgbClr>
        </a:solidFill>
        <a:ln w="12700" cap="flat" cmpd="sng" algn="ctr">
          <a:solidFill>
            <a:srgbClr val="4472C4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</dgm:pt>
    <dgm:pt modelId="{951CF315-2129-47A3-9971-093C33290ACA}" type="pres">
      <dgm:prSet presAssocID="{D109AD9B-891B-4181-BE02-307731C98C47}" presName="dot4" presStyleLbl="alignNode1" presStyleIdx="3" presStyleCnt="12"/>
      <dgm:spPr>
        <a:xfrm>
          <a:off x="4072389" y="2507730"/>
          <a:ext cx="92196" cy="92196"/>
        </a:xfrm>
        <a:prstGeom prst="ellipse">
          <a:avLst/>
        </a:prstGeom>
        <a:solidFill>
          <a:srgbClr val="4472C4">
            <a:hueOff val="0"/>
            <a:satOff val="0"/>
            <a:lumOff val="0"/>
            <a:alphaOff val="0"/>
          </a:srgbClr>
        </a:solidFill>
        <a:ln w="12700" cap="flat" cmpd="sng" algn="ctr">
          <a:solidFill>
            <a:srgbClr val="4472C4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</dgm:pt>
    <dgm:pt modelId="{0B1584B8-F6BC-4311-9835-414EFA318341}" type="pres">
      <dgm:prSet presAssocID="{D109AD9B-891B-4181-BE02-307731C98C47}" presName="dot5" presStyleLbl="alignNode1" presStyleIdx="4" presStyleCnt="12"/>
      <dgm:spPr>
        <a:xfrm>
          <a:off x="4002320" y="2677983"/>
          <a:ext cx="92196" cy="92196"/>
        </a:xfrm>
        <a:prstGeom prst="ellipse">
          <a:avLst/>
        </a:prstGeom>
        <a:solidFill>
          <a:srgbClr val="4472C4">
            <a:hueOff val="0"/>
            <a:satOff val="0"/>
            <a:lumOff val="0"/>
            <a:alphaOff val="0"/>
          </a:srgbClr>
        </a:solidFill>
        <a:ln w="12700" cap="flat" cmpd="sng" algn="ctr">
          <a:solidFill>
            <a:srgbClr val="4472C4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</dgm:pt>
    <dgm:pt modelId="{4E8CA276-6E38-48FA-BD17-698E188796B6}" type="pres">
      <dgm:prSet presAssocID="{D109AD9B-891B-4181-BE02-307731C98C47}" presName="dotArrow1" presStyleLbl="alignNode1" presStyleIdx="5" presStyleCnt="12"/>
      <dgm:spPr>
        <a:xfrm>
          <a:off x="3952533" y="1226113"/>
          <a:ext cx="92196" cy="92196"/>
        </a:xfrm>
        <a:prstGeom prst="ellipse">
          <a:avLst/>
        </a:prstGeom>
        <a:solidFill>
          <a:srgbClr val="4472C4">
            <a:hueOff val="0"/>
            <a:satOff val="0"/>
            <a:lumOff val="0"/>
            <a:alphaOff val="0"/>
          </a:srgbClr>
        </a:solidFill>
        <a:ln w="12700" cap="flat" cmpd="sng" algn="ctr">
          <a:solidFill>
            <a:srgbClr val="4472C4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</dgm:pt>
    <dgm:pt modelId="{0487DAC6-4BD7-49C2-8D16-7A7AEE9FFD49}" type="pres">
      <dgm:prSet presAssocID="{D109AD9B-891B-4181-BE02-307731C98C47}" presName="dotArrow2" presStyleLbl="alignNode1" presStyleIdx="6" presStyleCnt="12"/>
      <dgm:spPr>
        <a:xfrm>
          <a:off x="4080687" y="1144730"/>
          <a:ext cx="92196" cy="92196"/>
        </a:xfrm>
        <a:prstGeom prst="ellipse">
          <a:avLst/>
        </a:prstGeom>
        <a:solidFill>
          <a:srgbClr val="4472C4">
            <a:hueOff val="0"/>
            <a:satOff val="0"/>
            <a:lumOff val="0"/>
            <a:alphaOff val="0"/>
          </a:srgbClr>
        </a:solidFill>
        <a:ln w="12700" cap="flat" cmpd="sng" algn="ctr">
          <a:solidFill>
            <a:srgbClr val="4472C4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</dgm:pt>
    <dgm:pt modelId="{55E311A0-4745-48CC-A374-6BEF5F85C008}" type="pres">
      <dgm:prSet presAssocID="{D109AD9B-891B-4181-BE02-307731C98C47}" presName="dotArrow3" presStyleLbl="alignNode1" presStyleIdx="7" presStyleCnt="12"/>
      <dgm:spPr>
        <a:xfrm>
          <a:off x="4208841" y="1063347"/>
          <a:ext cx="92196" cy="92196"/>
        </a:xfrm>
        <a:prstGeom prst="ellipse">
          <a:avLst/>
        </a:prstGeom>
        <a:solidFill>
          <a:srgbClr val="4472C4">
            <a:hueOff val="0"/>
            <a:satOff val="0"/>
            <a:lumOff val="0"/>
            <a:alphaOff val="0"/>
          </a:srgbClr>
        </a:solidFill>
        <a:ln w="12700" cap="flat" cmpd="sng" algn="ctr">
          <a:solidFill>
            <a:srgbClr val="4472C4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</dgm:pt>
    <dgm:pt modelId="{BF34C87B-A5EF-4E49-BEA0-F7A10DE90FF6}" type="pres">
      <dgm:prSet presAssocID="{D109AD9B-891B-4181-BE02-307731C98C47}" presName="dotArrow4" presStyleLbl="alignNode1" presStyleIdx="8" presStyleCnt="12"/>
      <dgm:spPr>
        <a:xfrm>
          <a:off x="4336995" y="1144730"/>
          <a:ext cx="92196" cy="92196"/>
        </a:xfrm>
        <a:prstGeom prst="ellipse">
          <a:avLst/>
        </a:prstGeom>
        <a:solidFill>
          <a:srgbClr val="4472C4">
            <a:hueOff val="0"/>
            <a:satOff val="0"/>
            <a:lumOff val="0"/>
            <a:alphaOff val="0"/>
          </a:srgbClr>
        </a:solidFill>
        <a:ln w="12700" cap="flat" cmpd="sng" algn="ctr">
          <a:solidFill>
            <a:srgbClr val="4472C4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</dgm:pt>
    <dgm:pt modelId="{FD31559D-5F4D-4408-AD09-A161B8BC2F6F}" type="pres">
      <dgm:prSet presAssocID="{D109AD9B-891B-4181-BE02-307731C98C47}" presName="dotArrow5" presStyleLbl="alignNode1" presStyleIdx="9" presStyleCnt="12"/>
      <dgm:spPr>
        <a:xfrm>
          <a:off x="4465149" y="1226113"/>
          <a:ext cx="92196" cy="92196"/>
        </a:xfrm>
        <a:prstGeom prst="ellipse">
          <a:avLst/>
        </a:prstGeom>
        <a:solidFill>
          <a:srgbClr val="4472C4">
            <a:hueOff val="0"/>
            <a:satOff val="0"/>
            <a:lumOff val="0"/>
            <a:alphaOff val="0"/>
          </a:srgbClr>
        </a:solidFill>
        <a:ln w="12700" cap="flat" cmpd="sng" algn="ctr">
          <a:solidFill>
            <a:srgbClr val="4472C4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</dgm:pt>
    <dgm:pt modelId="{F6F428E1-180C-4377-9033-46ED016C1B26}" type="pres">
      <dgm:prSet presAssocID="{D109AD9B-891B-4181-BE02-307731C98C47}" presName="dotArrow6" presStyleLbl="alignNode1" presStyleIdx="10" presStyleCnt="12"/>
      <dgm:spPr>
        <a:xfrm>
          <a:off x="4208841" y="1234902"/>
          <a:ext cx="92196" cy="92196"/>
        </a:xfrm>
        <a:prstGeom prst="ellipse">
          <a:avLst/>
        </a:prstGeom>
        <a:solidFill>
          <a:srgbClr val="4472C4">
            <a:hueOff val="0"/>
            <a:satOff val="0"/>
            <a:lumOff val="0"/>
            <a:alphaOff val="0"/>
          </a:srgbClr>
        </a:solidFill>
        <a:ln w="12700" cap="flat" cmpd="sng" algn="ctr">
          <a:solidFill>
            <a:srgbClr val="4472C4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</dgm:pt>
    <dgm:pt modelId="{EE6F390A-A9FF-4AC2-A612-6037B5C73FF9}" type="pres">
      <dgm:prSet presAssocID="{D109AD9B-891B-4181-BE02-307731C98C47}" presName="dotArrow7" presStyleLbl="alignNode1" presStyleIdx="11" presStyleCnt="12"/>
      <dgm:spPr>
        <a:xfrm>
          <a:off x="4208841" y="1406783"/>
          <a:ext cx="92196" cy="92196"/>
        </a:xfrm>
        <a:prstGeom prst="ellipse">
          <a:avLst/>
        </a:prstGeom>
        <a:solidFill>
          <a:srgbClr val="4472C4">
            <a:hueOff val="0"/>
            <a:satOff val="0"/>
            <a:lumOff val="0"/>
            <a:alphaOff val="0"/>
          </a:srgbClr>
        </a:solidFill>
        <a:ln w="12700" cap="flat" cmpd="sng" algn="ctr">
          <a:solidFill>
            <a:srgbClr val="4472C4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</dgm:pt>
    <dgm:pt modelId="{9FAF739A-E886-404A-84AD-A3920ABAD1B8}" type="pres">
      <dgm:prSet presAssocID="{5AD9FE48-FE84-47FB-A3B0-7E195B1735EF}" presName="parTx1" presStyleLbl="node1" presStyleIdx="0" presStyleCnt="3"/>
      <dgm:spPr/>
      <dgm:t>
        <a:bodyPr/>
        <a:lstStyle/>
        <a:p>
          <a:endParaRPr lang="ru-RU"/>
        </a:p>
      </dgm:t>
    </dgm:pt>
    <dgm:pt modelId="{5A19B258-B3CF-4858-A6C0-AA5E984E6DE8}" type="pres">
      <dgm:prSet presAssocID="{3279C6B9-4626-4C1B-96BA-30EFE14FB3EF}" presName="picture1" presStyleCnt="0"/>
      <dgm:spPr/>
    </dgm:pt>
    <dgm:pt modelId="{BDCA24E0-2DDF-4F23-B5B2-3A21A71C29EE}" type="pres">
      <dgm:prSet presAssocID="{3279C6B9-4626-4C1B-96BA-30EFE14FB3EF}" presName="imageRepeatNode" presStyleLbl="fgImgPlace1" presStyleIdx="0" presStyleCnt="3" custScaleX="108940" custScaleY="89221"/>
      <dgm:spPr/>
      <dgm:t>
        <a:bodyPr/>
        <a:lstStyle/>
        <a:p>
          <a:endParaRPr lang="ru-RU"/>
        </a:p>
      </dgm:t>
    </dgm:pt>
    <dgm:pt modelId="{6F74931C-8210-4D0A-AFF3-E559FDDFB11D}" type="pres">
      <dgm:prSet presAssocID="{B258677D-A2E8-400B-8969-38121B8AABA4}" presName="parTx2" presStyleLbl="node1" presStyleIdx="1" presStyleCnt="3"/>
      <dgm:spPr/>
      <dgm:t>
        <a:bodyPr/>
        <a:lstStyle/>
        <a:p>
          <a:endParaRPr lang="ru-RU"/>
        </a:p>
      </dgm:t>
    </dgm:pt>
    <dgm:pt modelId="{58F7CCED-F55F-4E07-B906-CAF8F529BBBA}" type="pres">
      <dgm:prSet presAssocID="{21B07545-21F1-4C74-8546-0A35E43DE1BD}" presName="picture2" presStyleCnt="0"/>
      <dgm:spPr/>
    </dgm:pt>
    <dgm:pt modelId="{421F56AE-6EBF-4BA4-8EC6-3D60A84859AB}" type="pres">
      <dgm:prSet presAssocID="{21B07545-21F1-4C74-8546-0A35E43DE1BD}" presName="imageRepeatNode" presStyleLbl="fgImgPlace1" presStyleIdx="1" presStyleCnt="3"/>
      <dgm:spPr/>
      <dgm:t>
        <a:bodyPr/>
        <a:lstStyle/>
        <a:p>
          <a:endParaRPr lang="ru-RU"/>
        </a:p>
      </dgm:t>
    </dgm:pt>
    <dgm:pt modelId="{C0A1BB6C-B1EA-48F3-80AD-50325E852FFB}" type="pres">
      <dgm:prSet presAssocID="{C626F516-9CC2-429F-A5E2-0F4B5A5FBA62}" presName="parTx3" presStyleLbl="node1" presStyleIdx="2" presStyleCnt="3" custLinFactNeighborX="-1262" custLinFactNeighborY="2273"/>
      <dgm:spPr/>
      <dgm:t>
        <a:bodyPr/>
        <a:lstStyle/>
        <a:p>
          <a:endParaRPr lang="ru-RU"/>
        </a:p>
      </dgm:t>
    </dgm:pt>
    <dgm:pt modelId="{91C13E35-58A1-48CF-8887-077BC21F1B9F}" type="pres">
      <dgm:prSet presAssocID="{94089681-8B06-4C18-8E91-3575E58C2863}" presName="picture3" presStyleCnt="0"/>
      <dgm:spPr/>
    </dgm:pt>
    <dgm:pt modelId="{874BC3B9-596F-4B88-91CD-1E6FE57A90C1}" type="pres">
      <dgm:prSet presAssocID="{94089681-8B06-4C18-8E91-3575E58C2863}" presName="imageRepeatNode" presStyleLbl="fgImgPlace1" presStyleIdx="2" presStyleCnt="3"/>
      <dgm:spPr/>
      <dgm:t>
        <a:bodyPr/>
        <a:lstStyle/>
        <a:p>
          <a:endParaRPr lang="ru-RU"/>
        </a:p>
      </dgm:t>
    </dgm:pt>
  </dgm:ptLst>
  <dgm:cxnLst>
    <dgm:cxn modelId="{FA86C285-8C0E-4D00-B6E2-36CCF1B95059}" type="presOf" srcId="{5AD9FE48-FE84-47FB-A3B0-7E195B1735EF}" destId="{9FAF739A-E886-404A-84AD-A3920ABAD1B8}" srcOrd="0" destOrd="0" presId="urn:microsoft.com/office/officeart/2008/layout/AscendingPictureAccentProcess"/>
    <dgm:cxn modelId="{E3968A21-DB90-4E06-8088-FE1AB04CE033}" type="presOf" srcId="{3279C6B9-4626-4C1B-96BA-30EFE14FB3EF}" destId="{BDCA24E0-2DDF-4F23-B5B2-3A21A71C29EE}" srcOrd="0" destOrd="0" presId="urn:microsoft.com/office/officeart/2008/layout/AscendingPictureAccentProcess"/>
    <dgm:cxn modelId="{99D706A6-569F-411D-BD16-B68E3890A1DE}" type="presOf" srcId="{C626F516-9CC2-429F-A5E2-0F4B5A5FBA62}" destId="{C0A1BB6C-B1EA-48F3-80AD-50325E852FFB}" srcOrd="0" destOrd="0" presId="urn:microsoft.com/office/officeart/2008/layout/AscendingPictureAccentProcess"/>
    <dgm:cxn modelId="{E6F1C7A2-1AD7-42E1-AD8A-267BC5BCB440}" type="presOf" srcId="{94089681-8B06-4C18-8E91-3575E58C2863}" destId="{874BC3B9-596F-4B88-91CD-1E6FE57A90C1}" srcOrd="0" destOrd="0" presId="urn:microsoft.com/office/officeart/2008/layout/AscendingPictureAccentProcess"/>
    <dgm:cxn modelId="{09ED26F4-EDF1-42CB-ACC2-6A5657FC2650}" type="presOf" srcId="{21B07545-21F1-4C74-8546-0A35E43DE1BD}" destId="{421F56AE-6EBF-4BA4-8EC6-3D60A84859AB}" srcOrd="0" destOrd="0" presId="urn:microsoft.com/office/officeart/2008/layout/AscendingPictureAccentProcess"/>
    <dgm:cxn modelId="{95A06C8A-48E0-435C-8B7A-D4EE8D8D278C}" type="presOf" srcId="{B258677D-A2E8-400B-8969-38121B8AABA4}" destId="{6F74931C-8210-4D0A-AFF3-E559FDDFB11D}" srcOrd="0" destOrd="0" presId="urn:microsoft.com/office/officeart/2008/layout/AscendingPictureAccentProcess"/>
    <dgm:cxn modelId="{4700ECC5-13D6-4637-8351-DD25A35D4058}" srcId="{D109AD9B-891B-4181-BE02-307731C98C47}" destId="{C626F516-9CC2-429F-A5E2-0F4B5A5FBA62}" srcOrd="2" destOrd="0" parTransId="{9E6AE17E-F168-47D1-90FC-17272A9BC520}" sibTransId="{94089681-8B06-4C18-8E91-3575E58C2863}"/>
    <dgm:cxn modelId="{94D709F6-06E8-4C3A-867C-7E23341C424F}" srcId="{D109AD9B-891B-4181-BE02-307731C98C47}" destId="{B258677D-A2E8-400B-8969-38121B8AABA4}" srcOrd="1" destOrd="0" parTransId="{F48C1FC3-7071-43D6-A753-F80887C382F2}" sibTransId="{21B07545-21F1-4C74-8546-0A35E43DE1BD}"/>
    <dgm:cxn modelId="{CE044889-3664-4908-919E-6367275A0BA4}" srcId="{D109AD9B-891B-4181-BE02-307731C98C47}" destId="{5AD9FE48-FE84-47FB-A3B0-7E195B1735EF}" srcOrd="0" destOrd="0" parTransId="{D3128FAF-035F-4901-A675-C74C3502B28A}" sibTransId="{3279C6B9-4626-4C1B-96BA-30EFE14FB3EF}"/>
    <dgm:cxn modelId="{AB0DEE1A-CD05-48CB-B7BA-4B5A5DC26FAF}" type="presOf" srcId="{D109AD9B-891B-4181-BE02-307731C98C47}" destId="{E01B54B6-5E31-4EF3-8789-AC6E3CBEC9B9}" srcOrd="0" destOrd="0" presId="urn:microsoft.com/office/officeart/2008/layout/AscendingPictureAccentProcess"/>
    <dgm:cxn modelId="{B253CE23-53D7-49FF-A1C5-6B52B7B0CB48}" type="presParOf" srcId="{E01B54B6-5E31-4EF3-8789-AC6E3CBEC9B9}" destId="{771DF4A6-48C2-4B64-A22F-639E972E1925}" srcOrd="0" destOrd="0" presId="urn:microsoft.com/office/officeart/2008/layout/AscendingPictureAccentProcess"/>
    <dgm:cxn modelId="{74FDF5E9-66A7-4142-9FB2-FD285CFB83DB}" type="presParOf" srcId="{E01B54B6-5E31-4EF3-8789-AC6E3CBEC9B9}" destId="{6BA7A7C2-06B5-4C6E-8625-08C280E78BFD}" srcOrd="1" destOrd="0" presId="urn:microsoft.com/office/officeart/2008/layout/AscendingPictureAccentProcess"/>
    <dgm:cxn modelId="{EEB88790-3A26-435F-967A-3FA2A461C305}" type="presParOf" srcId="{E01B54B6-5E31-4EF3-8789-AC6E3CBEC9B9}" destId="{3B2E8CFB-4B15-4709-A9A1-97735D59B8ED}" srcOrd="2" destOrd="0" presId="urn:microsoft.com/office/officeart/2008/layout/AscendingPictureAccentProcess"/>
    <dgm:cxn modelId="{5AA4D75D-C99F-4FAF-9A1E-B1B8B4A7595D}" type="presParOf" srcId="{E01B54B6-5E31-4EF3-8789-AC6E3CBEC9B9}" destId="{951CF315-2129-47A3-9971-093C33290ACA}" srcOrd="3" destOrd="0" presId="urn:microsoft.com/office/officeart/2008/layout/AscendingPictureAccentProcess"/>
    <dgm:cxn modelId="{30C329B7-F865-4960-B5EA-A35AEA7CD18C}" type="presParOf" srcId="{E01B54B6-5E31-4EF3-8789-AC6E3CBEC9B9}" destId="{0B1584B8-F6BC-4311-9835-414EFA318341}" srcOrd="4" destOrd="0" presId="urn:microsoft.com/office/officeart/2008/layout/AscendingPictureAccentProcess"/>
    <dgm:cxn modelId="{E93507AB-870D-4E57-A23D-5F68D88E4AD8}" type="presParOf" srcId="{E01B54B6-5E31-4EF3-8789-AC6E3CBEC9B9}" destId="{4E8CA276-6E38-48FA-BD17-698E188796B6}" srcOrd="5" destOrd="0" presId="urn:microsoft.com/office/officeart/2008/layout/AscendingPictureAccentProcess"/>
    <dgm:cxn modelId="{762F2F2D-1FD1-4D34-8E23-31BC03B587E4}" type="presParOf" srcId="{E01B54B6-5E31-4EF3-8789-AC6E3CBEC9B9}" destId="{0487DAC6-4BD7-49C2-8D16-7A7AEE9FFD49}" srcOrd="6" destOrd="0" presId="urn:microsoft.com/office/officeart/2008/layout/AscendingPictureAccentProcess"/>
    <dgm:cxn modelId="{26F662AA-F33B-402C-8F62-371C6FA2DCA8}" type="presParOf" srcId="{E01B54B6-5E31-4EF3-8789-AC6E3CBEC9B9}" destId="{55E311A0-4745-48CC-A374-6BEF5F85C008}" srcOrd="7" destOrd="0" presId="urn:microsoft.com/office/officeart/2008/layout/AscendingPictureAccentProcess"/>
    <dgm:cxn modelId="{E339A76B-2F8C-4C3F-80C0-364DB8B5628B}" type="presParOf" srcId="{E01B54B6-5E31-4EF3-8789-AC6E3CBEC9B9}" destId="{BF34C87B-A5EF-4E49-BEA0-F7A10DE90FF6}" srcOrd="8" destOrd="0" presId="urn:microsoft.com/office/officeart/2008/layout/AscendingPictureAccentProcess"/>
    <dgm:cxn modelId="{64FCE3C7-193F-46B8-BD1B-148A0648CFA4}" type="presParOf" srcId="{E01B54B6-5E31-4EF3-8789-AC6E3CBEC9B9}" destId="{FD31559D-5F4D-4408-AD09-A161B8BC2F6F}" srcOrd="9" destOrd="0" presId="urn:microsoft.com/office/officeart/2008/layout/AscendingPictureAccentProcess"/>
    <dgm:cxn modelId="{B795823D-D00F-40F0-8217-C584B5D0800A}" type="presParOf" srcId="{E01B54B6-5E31-4EF3-8789-AC6E3CBEC9B9}" destId="{F6F428E1-180C-4377-9033-46ED016C1B26}" srcOrd="10" destOrd="0" presId="urn:microsoft.com/office/officeart/2008/layout/AscendingPictureAccentProcess"/>
    <dgm:cxn modelId="{45EF3DC8-76B7-42CD-97E7-7AD9F16A7A81}" type="presParOf" srcId="{E01B54B6-5E31-4EF3-8789-AC6E3CBEC9B9}" destId="{EE6F390A-A9FF-4AC2-A612-6037B5C73FF9}" srcOrd="11" destOrd="0" presId="urn:microsoft.com/office/officeart/2008/layout/AscendingPictureAccentProcess"/>
    <dgm:cxn modelId="{3C3D88D6-AFC1-41FA-902E-5B7A7FA82B59}" type="presParOf" srcId="{E01B54B6-5E31-4EF3-8789-AC6E3CBEC9B9}" destId="{9FAF739A-E886-404A-84AD-A3920ABAD1B8}" srcOrd="12" destOrd="0" presId="urn:microsoft.com/office/officeart/2008/layout/AscendingPictureAccentProcess"/>
    <dgm:cxn modelId="{EC46EF2B-67F1-4896-BAF4-B5B441777752}" type="presParOf" srcId="{E01B54B6-5E31-4EF3-8789-AC6E3CBEC9B9}" destId="{5A19B258-B3CF-4858-A6C0-AA5E984E6DE8}" srcOrd="13" destOrd="0" presId="urn:microsoft.com/office/officeart/2008/layout/AscendingPictureAccentProcess"/>
    <dgm:cxn modelId="{99A73899-AD9C-42D8-BD1B-D7FF7E373B1B}" type="presParOf" srcId="{5A19B258-B3CF-4858-A6C0-AA5E984E6DE8}" destId="{BDCA24E0-2DDF-4F23-B5B2-3A21A71C29EE}" srcOrd="0" destOrd="0" presId="urn:microsoft.com/office/officeart/2008/layout/AscendingPictureAccentProcess"/>
    <dgm:cxn modelId="{AA7F50BE-327B-43CA-96BC-771B21588575}" type="presParOf" srcId="{E01B54B6-5E31-4EF3-8789-AC6E3CBEC9B9}" destId="{6F74931C-8210-4D0A-AFF3-E559FDDFB11D}" srcOrd="14" destOrd="0" presId="urn:microsoft.com/office/officeart/2008/layout/AscendingPictureAccentProcess"/>
    <dgm:cxn modelId="{347DB0C6-41D2-4F9B-9442-004F855965BF}" type="presParOf" srcId="{E01B54B6-5E31-4EF3-8789-AC6E3CBEC9B9}" destId="{58F7CCED-F55F-4E07-B906-CAF8F529BBBA}" srcOrd="15" destOrd="0" presId="urn:microsoft.com/office/officeart/2008/layout/AscendingPictureAccentProcess"/>
    <dgm:cxn modelId="{B859C8C1-E8BC-4B25-9A60-E1ACED324C4F}" type="presParOf" srcId="{58F7CCED-F55F-4E07-B906-CAF8F529BBBA}" destId="{421F56AE-6EBF-4BA4-8EC6-3D60A84859AB}" srcOrd="0" destOrd="0" presId="urn:microsoft.com/office/officeart/2008/layout/AscendingPictureAccentProcess"/>
    <dgm:cxn modelId="{3C48ED8A-524E-4A59-98E4-B1891BE36F1C}" type="presParOf" srcId="{E01B54B6-5E31-4EF3-8789-AC6E3CBEC9B9}" destId="{C0A1BB6C-B1EA-48F3-80AD-50325E852FFB}" srcOrd="16" destOrd="0" presId="urn:microsoft.com/office/officeart/2008/layout/AscendingPictureAccentProcess"/>
    <dgm:cxn modelId="{12CA17E9-939E-4AA8-B3E5-351BFA57DC1D}" type="presParOf" srcId="{E01B54B6-5E31-4EF3-8789-AC6E3CBEC9B9}" destId="{91C13E35-58A1-48CF-8887-077BC21F1B9F}" srcOrd="17" destOrd="0" presId="urn:microsoft.com/office/officeart/2008/layout/AscendingPictureAccentProcess"/>
    <dgm:cxn modelId="{E78F4411-BC61-4A94-9942-7E81C989166D}" type="presParOf" srcId="{91C13E35-58A1-48CF-8887-077BC21F1B9F}" destId="{874BC3B9-596F-4B88-91CD-1E6FE57A90C1}" srcOrd="0" destOrd="0" presId="urn:microsoft.com/office/officeart/2008/layout/AscendingPictureAccentProcess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71DF4A6-48C2-4B64-A22F-639E972E1925}">
      <dsp:nvSpPr>
        <dsp:cNvPr id="0" name=""/>
        <dsp:cNvSpPr/>
      </dsp:nvSpPr>
      <dsp:spPr>
        <a:xfrm>
          <a:off x="1989753" y="3821869"/>
          <a:ext cx="121902" cy="121902"/>
        </a:xfrm>
        <a:prstGeom prst="ellipse">
          <a:avLst/>
        </a:prstGeom>
        <a:solidFill>
          <a:srgbClr val="4472C4">
            <a:hueOff val="0"/>
            <a:satOff val="0"/>
            <a:lumOff val="0"/>
            <a:alphaOff val="0"/>
          </a:srgbClr>
        </a:solidFill>
        <a:ln w="12700" cap="flat" cmpd="sng" algn="ctr">
          <a:solidFill>
            <a:srgbClr val="4472C4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BA7A7C2-06B5-4C6E-8625-08C280E78BFD}">
      <dsp:nvSpPr>
        <dsp:cNvPr id="0" name=""/>
        <dsp:cNvSpPr/>
      </dsp:nvSpPr>
      <dsp:spPr>
        <a:xfrm>
          <a:off x="1759967" y="3932486"/>
          <a:ext cx="121902" cy="121902"/>
        </a:xfrm>
        <a:prstGeom prst="ellipse">
          <a:avLst/>
        </a:prstGeom>
        <a:solidFill>
          <a:srgbClr val="4472C4">
            <a:hueOff val="0"/>
            <a:satOff val="0"/>
            <a:lumOff val="0"/>
            <a:alphaOff val="0"/>
          </a:srgbClr>
        </a:solidFill>
        <a:ln w="12700" cap="flat" cmpd="sng" algn="ctr">
          <a:solidFill>
            <a:srgbClr val="4472C4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B2E8CFB-4B15-4709-A9A1-97735D59B8ED}">
      <dsp:nvSpPr>
        <dsp:cNvPr id="0" name=""/>
        <dsp:cNvSpPr/>
      </dsp:nvSpPr>
      <dsp:spPr>
        <a:xfrm>
          <a:off x="1519210" y="4019861"/>
          <a:ext cx="121902" cy="121902"/>
        </a:xfrm>
        <a:prstGeom prst="ellipse">
          <a:avLst/>
        </a:prstGeom>
        <a:solidFill>
          <a:srgbClr val="4472C4">
            <a:hueOff val="0"/>
            <a:satOff val="0"/>
            <a:lumOff val="0"/>
            <a:alphaOff val="0"/>
          </a:srgbClr>
        </a:solidFill>
        <a:ln w="12700" cap="flat" cmpd="sng" algn="ctr">
          <a:solidFill>
            <a:srgbClr val="4472C4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51CF315-2129-47A3-9971-093C33290ACA}">
      <dsp:nvSpPr>
        <dsp:cNvPr id="0" name=""/>
        <dsp:cNvSpPr/>
      </dsp:nvSpPr>
      <dsp:spPr>
        <a:xfrm>
          <a:off x="3092969" y="2541383"/>
          <a:ext cx="121902" cy="121902"/>
        </a:xfrm>
        <a:prstGeom prst="ellipse">
          <a:avLst/>
        </a:prstGeom>
        <a:solidFill>
          <a:srgbClr val="4472C4">
            <a:hueOff val="0"/>
            <a:satOff val="0"/>
            <a:lumOff val="0"/>
            <a:alphaOff val="0"/>
          </a:srgbClr>
        </a:solidFill>
        <a:ln w="12700" cap="flat" cmpd="sng" algn="ctr">
          <a:solidFill>
            <a:srgbClr val="4472C4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B1584B8-F6BC-4311-9835-414EFA318341}">
      <dsp:nvSpPr>
        <dsp:cNvPr id="0" name=""/>
        <dsp:cNvSpPr/>
      </dsp:nvSpPr>
      <dsp:spPr>
        <a:xfrm>
          <a:off x="3000323" y="2766490"/>
          <a:ext cx="121902" cy="121902"/>
        </a:xfrm>
        <a:prstGeom prst="ellipse">
          <a:avLst/>
        </a:prstGeom>
        <a:solidFill>
          <a:srgbClr val="4472C4">
            <a:hueOff val="0"/>
            <a:satOff val="0"/>
            <a:lumOff val="0"/>
            <a:alphaOff val="0"/>
          </a:srgbClr>
        </a:solidFill>
        <a:ln w="12700" cap="flat" cmpd="sng" algn="ctr">
          <a:solidFill>
            <a:srgbClr val="4472C4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E8CA276-6E38-48FA-BD17-698E188796B6}">
      <dsp:nvSpPr>
        <dsp:cNvPr id="0" name=""/>
        <dsp:cNvSpPr/>
      </dsp:nvSpPr>
      <dsp:spPr>
        <a:xfrm>
          <a:off x="2934496" y="846837"/>
          <a:ext cx="121902" cy="121902"/>
        </a:xfrm>
        <a:prstGeom prst="ellipse">
          <a:avLst/>
        </a:prstGeom>
        <a:solidFill>
          <a:srgbClr val="4472C4">
            <a:hueOff val="0"/>
            <a:satOff val="0"/>
            <a:lumOff val="0"/>
            <a:alphaOff val="0"/>
          </a:srgbClr>
        </a:solidFill>
        <a:ln w="12700" cap="flat" cmpd="sng" algn="ctr">
          <a:solidFill>
            <a:srgbClr val="4472C4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487DAC6-4BD7-49C2-8D16-7A7AEE9FFD49}">
      <dsp:nvSpPr>
        <dsp:cNvPr id="0" name=""/>
        <dsp:cNvSpPr/>
      </dsp:nvSpPr>
      <dsp:spPr>
        <a:xfrm>
          <a:off x="3103940" y="739233"/>
          <a:ext cx="121902" cy="121902"/>
        </a:xfrm>
        <a:prstGeom prst="ellipse">
          <a:avLst/>
        </a:prstGeom>
        <a:solidFill>
          <a:srgbClr val="4472C4">
            <a:hueOff val="0"/>
            <a:satOff val="0"/>
            <a:lumOff val="0"/>
            <a:alphaOff val="0"/>
          </a:srgbClr>
        </a:solidFill>
        <a:ln w="12700" cap="flat" cmpd="sng" algn="ctr">
          <a:solidFill>
            <a:srgbClr val="4472C4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5E311A0-4745-48CC-A374-6BEF5F85C008}">
      <dsp:nvSpPr>
        <dsp:cNvPr id="0" name=""/>
        <dsp:cNvSpPr/>
      </dsp:nvSpPr>
      <dsp:spPr>
        <a:xfrm>
          <a:off x="3273385" y="631629"/>
          <a:ext cx="121902" cy="121902"/>
        </a:xfrm>
        <a:prstGeom prst="ellipse">
          <a:avLst/>
        </a:prstGeom>
        <a:solidFill>
          <a:srgbClr val="4472C4">
            <a:hueOff val="0"/>
            <a:satOff val="0"/>
            <a:lumOff val="0"/>
            <a:alphaOff val="0"/>
          </a:srgbClr>
        </a:solidFill>
        <a:ln w="12700" cap="flat" cmpd="sng" algn="ctr">
          <a:solidFill>
            <a:srgbClr val="4472C4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F34C87B-A5EF-4E49-BEA0-F7A10DE90FF6}">
      <dsp:nvSpPr>
        <dsp:cNvPr id="0" name=""/>
        <dsp:cNvSpPr/>
      </dsp:nvSpPr>
      <dsp:spPr>
        <a:xfrm>
          <a:off x="3442829" y="739233"/>
          <a:ext cx="121902" cy="121902"/>
        </a:xfrm>
        <a:prstGeom prst="ellipse">
          <a:avLst/>
        </a:prstGeom>
        <a:solidFill>
          <a:srgbClr val="4472C4">
            <a:hueOff val="0"/>
            <a:satOff val="0"/>
            <a:lumOff val="0"/>
            <a:alphaOff val="0"/>
          </a:srgbClr>
        </a:solidFill>
        <a:ln w="12700" cap="flat" cmpd="sng" algn="ctr">
          <a:solidFill>
            <a:srgbClr val="4472C4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D31559D-5F4D-4408-AD09-A161B8BC2F6F}">
      <dsp:nvSpPr>
        <dsp:cNvPr id="0" name=""/>
        <dsp:cNvSpPr/>
      </dsp:nvSpPr>
      <dsp:spPr>
        <a:xfrm>
          <a:off x="3612273" y="846837"/>
          <a:ext cx="121902" cy="121902"/>
        </a:xfrm>
        <a:prstGeom prst="ellipse">
          <a:avLst/>
        </a:prstGeom>
        <a:solidFill>
          <a:srgbClr val="4472C4">
            <a:hueOff val="0"/>
            <a:satOff val="0"/>
            <a:lumOff val="0"/>
            <a:alphaOff val="0"/>
          </a:srgbClr>
        </a:solidFill>
        <a:ln w="12700" cap="flat" cmpd="sng" algn="ctr">
          <a:solidFill>
            <a:srgbClr val="4472C4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6F428E1-180C-4377-9033-46ED016C1B26}">
      <dsp:nvSpPr>
        <dsp:cNvPr id="0" name=""/>
        <dsp:cNvSpPr/>
      </dsp:nvSpPr>
      <dsp:spPr>
        <a:xfrm>
          <a:off x="3273385" y="858458"/>
          <a:ext cx="121902" cy="121902"/>
        </a:xfrm>
        <a:prstGeom prst="ellipse">
          <a:avLst/>
        </a:prstGeom>
        <a:solidFill>
          <a:srgbClr val="4472C4">
            <a:hueOff val="0"/>
            <a:satOff val="0"/>
            <a:lumOff val="0"/>
            <a:alphaOff val="0"/>
          </a:srgbClr>
        </a:solidFill>
        <a:ln w="12700" cap="flat" cmpd="sng" algn="ctr">
          <a:solidFill>
            <a:srgbClr val="4472C4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E6F390A-A9FF-4AC2-A612-6037B5C73FF9}">
      <dsp:nvSpPr>
        <dsp:cNvPr id="0" name=""/>
        <dsp:cNvSpPr/>
      </dsp:nvSpPr>
      <dsp:spPr>
        <a:xfrm>
          <a:off x="3273385" y="1085717"/>
          <a:ext cx="121902" cy="121902"/>
        </a:xfrm>
        <a:prstGeom prst="ellipse">
          <a:avLst/>
        </a:prstGeom>
        <a:solidFill>
          <a:srgbClr val="4472C4">
            <a:hueOff val="0"/>
            <a:satOff val="0"/>
            <a:lumOff val="0"/>
            <a:alphaOff val="0"/>
          </a:srgbClr>
        </a:solidFill>
        <a:ln w="12700" cap="flat" cmpd="sng" algn="ctr">
          <a:solidFill>
            <a:srgbClr val="4472C4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FAF739A-E886-404A-84AD-A3920ABAD1B8}">
      <dsp:nvSpPr>
        <dsp:cNvPr id="0" name=""/>
        <dsp:cNvSpPr/>
      </dsp:nvSpPr>
      <dsp:spPr>
        <a:xfrm>
          <a:off x="924936" y="4279233"/>
          <a:ext cx="2629432" cy="705020"/>
        </a:xfrm>
        <a:prstGeom prst="roundRect">
          <a:avLst/>
        </a:prstGeom>
        <a:solidFill>
          <a:schemeClr val="accent6">
            <a:lumMod val="60000"/>
            <a:lumOff val="40000"/>
          </a:scheme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56563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b="1" kern="1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+mn-ea"/>
              <a:cs typeface="Arial" panose="020B0604020202020204" pitchFamily="34" charset="0"/>
            </a:rPr>
            <a:t>Инерционный сценарий </a:t>
          </a:r>
        </a:p>
      </dsp:txBody>
      <dsp:txXfrm>
        <a:off x="959352" y="4313649"/>
        <a:ext cx="2560600" cy="636188"/>
      </dsp:txXfrm>
    </dsp:sp>
    <dsp:sp modelId="{BDCA24E0-2DDF-4F23-B5B2-3A21A71C29EE}">
      <dsp:nvSpPr>
        <dsp:cNvPr id="0" name=""/>
        <dsp:cNvSpPr/>
      </dsp:nvSpPr>
      <dsp:spPr>
        <a:xfrm>
          <a:off x="141470" y="3653681"/>
          <a:ext cx="1328003" cy="1087547"/>
        </a:xfrm>
        <a:prstGeom prst="ellipse">
          <a:avLst/>
        </a:prstGeom>
        <a:blipFill rotWithShape="1">
          <a:blip xmlns:r="http://schemas.openxmlformats.org/officeDocument/2006/relationships" r:embed="rId1"/>
          <a:srcRect/>
          <a:stretch>
            <a:fillRect t="-5000" b="-5000"/>
          </a:stretch>
        </a:blip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F74931C-8210-4D0A-AFF3-E559FDDFB11D}">
      <dsp:nvSpPr>
        <dsp:cNvPr id="0" name=""/>
        <dsp:cNvSpPr/>
      </dsp:nvSpPr>
      <dsp:spPr>
        <a:xfrm>
          <a:off x="2616331" y="3363739"/>
          <a:ext cx="2629432" cy="705020"/>
        </a:xfrm>
        <a:prstGeom prst="roundRect">
          <a:avLst/>
        </a:prstGeom>
        <a:solidFill>
          <a:schemeClr val="accent6">
            <a:lumMod val="75000"/>
          </a:scheme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56563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b="1" kern="1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+mn-ea"/>
              <a:cs typeface="Arial" panose="020B0604020202020204" pitchFamily="34" charset="0"/>
            </a:rPr>
            <a:t>Оптимальный сценарий</a:t>
          </a:r>
        </a:p>
      </dsp:txBody>
      <dsp:txXfrm>
        <a:off x="2650747" y="3398155"/>
        <a:ext cx="2560600" cy="636188"/>
      </dsp:txXfrm>
    </dsp:sp>
    <dsp:sp modelId="{421F56AE-6EBF-4BA4-8EC6-3D60A84859AB}">
      <dsp:nvSpPr>
        <dsp:cNvPr id="0" name=""/>
        <dsp:cNvSpPr/>
      </dsp:nvSpPr>
      <dsp:spPr>
        <a:xfrm>
          <a:off x="1887355" y="2672492"/>
          <a:ext cx="1219023" cy="1218937"/>
        </a:xfrm>
        <a:prstGeom prst="ellipse">
          <a:avLst/>
        </a:prstGeom>
        <a:blipFill rotWithShape="1">
          <a:blip xmlns:r="http://schemas.openxmlformats.org/officeDocument/2006/relationships" r:embed="rId2"/>
          <a:srcRect/>
          <a:stretch>
            <a:fillRect l="-9000" r="-9000"/>
          </a:stretch>
        </a:blip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0A1BB6C-B1EA-48F3-80AD-50325E852FFB}">
      <dsp:nvSpPr>
        <dsp:cNvPr id="0" name=""/>
        <dsp:cNvSpPr/>
      </dsp:nvSpPr>
      <dsp:spPr>
        <a:xfrm>
          <a:off x="3359665" y="1991244"/>
          <a:ext cx="2629432" cy="705020"/>
        </a:xfrm>
        <a:prstGeom prst="roundRect">
          <a:avLst/>
        </a:prstGeom>
        <a:solidFill>
          <a:srgbClr val="00B050"/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56563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b="1" kern="1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+mn-ea"/>
              <a:cs typeface="Arial" panose="020B0604020202020204" pitchFamily="34" charset="0"/>
            </a:rPr>
            <a:t>Амбициозный сценарий</a:t>
          </a:r>
        </a:p>
      </dsp:txBody>
      <dsp:txXfrm>
        <a:off x="3394081" y="2025660"/>
        <a:ext cx="2560600" cy="636188"/>
      </dsp:txXfrm>
    </dsp:sp>
    <dsp:sp modelId="{874BC3B9-596F-4B88-91CD-1E6FE57A90C1}">
      <dsp:nvSpPr>
        <dsp:cNvPr id="0" name=""/>
        <dsp:cNvSpPr/>
      </dsp:nvSpPr>
      <dsp:spPr>
        <a:xfrm>
          <a:off x="2663873" y="1283971"/>
          <a:ext cx="1219023" cy="1218937"/>
        </a:xfrm>
        <a:prstGeom prst="ellipse">
          <a:avLst/>
        </a:prstGeom>
        <a:blipFill rotWithShape="1">
          <a:blip xmlns:r="http://schemas.openxmlformats.org/officeDocument/2006/relationships" r:embed="rId3"/>
          <a:srcRect/>
          <a:stretch>
            <a:fillRect t="-2000" b="-2000"/>
          </a:stretch>
        </a:blip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AscendingPictureAccentProcess">
  <dgm:title val=""/>
  <dgm:desc val=""/>
  <dgm:catLst>
    <dgm:cat type="process" pri="22500"/>
    <dgm:cat type="picture" pri="16000"/>
    <dgm:cat type="pictureconvert" pri="16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shape xmlns:r="http://schemas.openxmlformats.org/officeDocument/2006/relationships" r:blip="">
      <dgm:adjLst/>
    </dgm:shape>
    <dgm:choose name="Name1">
      <dgm:if name="Name2" axis="ch" ptType="node" func="cnt" op="equ" val="1">
        <dgm:choose name="Name3">
          <dgm:if name="Name4" func="var" arg="dir" op="equ" val="norm">
            <dgm:choose name="Name5">
              <dgm:if name="Name6" axis="des" func="maxDepth" op="gt" val="1">
                <dgm:alg type="composite">
                  <dgm:param type="ar" val="2.7"/>
                </dgm:alg>
                <dgm:constrLst>
                  <dgm:constr type="primFontSz" for="ch" forName="parTx1" op="equ" val="65"/>
                  <dgm:constr type="primFontSz" for="ch" forName="desTx1" op="equ" val="65"/>
                  <dgm:constr type="userD" refType="w" fact="0.0247"/>
                  <dgm:constr type="l" for="ch" forName="parTx1" refType="w" fact="0.2711"/>
                  <dgm:constr type="t" for="ch" forName="parTx1" refType="h" fact="0.9603"/>
                  <dgm:constr type="w" for="ch" forName="parTx1" refType="w" fact="0.5325"/>
                  <dgm:constr type="h" for="ch" forName="parTx1" refType="h" fact="0.3856"/>
                  <dgm:constr type="ctrX" for="ch" forName="picture1" refType="w" fact="0.2469"/>
                  <dgm:constr type="ctrY" for="ch" forName="picture1" refType="h" fact="0.9"/>
                  <dgm:constr type="w" for="ch" forName="picture1" refType="w" fact="0.2469"/>
                  <dgm:constr type="h" for="ch" forName="picture1" refType="h" fact="0.6667"/>
                  <dgm:constr type="l" for="ch" forName="desTx1" refType="r" refFor="ch" refForName="parTx1"/>
                  <dgm:constr type="r" for="ch" forName="desTx1" refType="w"/>
                  <dgm:constr type="t" for="ch" forName="desTx1" refType="t" refFor="ch" refForName="parTx1"/>
                  <dgm:constr type="h" for="ch" forName="desTx1" refType="h" refFor="ch" refForName="parTx1"/>
                </dgm:constrLst>
              </dgm:if>
              <dgm:else name="Name7">
                <dgm:alg type="composite">
                  <dgm:param type="ar" val="2"/>
                </dgm:alg>
                <dgm:constrLst>
                  <dgm:constr type="primFontSz" for="ch" forName="parTx1" op="equ" val="65"/>
                  <dgm:constr type="userD" refType="w" fact="0.0333"/>
                  <dgm:constr type="l" for="ch" forName="parTx1" refType="w" fact="0.366"/>
                  <dgm:constr type="t" for="ch" forName="parTx1" refType="h" fact="0.7113"/>
                  <dgm:constr type="w" for="ch" forName="parTx1" refType="w" fact="0.7189"/>
                  <dgm:constr type="h" for="ch" forName="parTx1" refType="h" fact="0.3856"/>
                  <dgm:constr type="ctrX" for="ch" forName="picture1" refType="w" fact="0.3333"/>
                  <dgm:constr type="ctrY" for="ch" forName="picture1" refType="h" fact="0.6667"/>
                  <dgm:constr type="w" for="ch" forName="picture1" refType="w" fact="0.3333"/>
                  <dgm:constr type="h" for="ch" forName="picture1" refType="h" fact="0.6667"/>
                </dgm:constrLst>
              </dgm:else>
            </dgm:choose>
          </dgm:if>
          <dgm:else name="Name8">
            <dgm:choose name="Name9">
              <dgm:if name="Name10" axis="des" func="maxDepth" op="gt" val="1">
                <dgm:alg type="composite">
                  <dgm:param type="ar" val="2.7"/>
                </dgm:alg>
                <dgm:constrLst>
                  <dgm:constr type="primFontSz" for="ch" forName="parTx1" op="equ" val="65"/>
                  <dgm:constr type="primFontSz" for="ch" forName="desTx1" op="equ" val="65"/>
                  <dgm:constr type="userD" refType="w" fact="0.0247"/>
                  <dgm:constr type="r" for="ch" forName="parTx1" refType="w" fact="0.7289"/>
                  <dgm:constr type="t" for="ch" forName="parTx1" refType="h" fact="0.9603"/>
                  <dgm:constr type="w" for="ch" forName="parTx1" refType="w" fact="0.5325"/>
                  <dgm:constr type="h" for="ch" forName="parTx1" refType="h" fact="0.3856"/>
                  <dgm:constr type="ctrX" for="ch" forName="picture1" refType="w" fact="0.7531"/>
                  <dgm:constr type="ctrY" for="ch" forName="picture1" refType="h" fact="0.9"/>
                  <dgm:constr type="w" for="ch" forName="picture1" refType="w" fact="0.2469"/>
                  <dgm:constr type="h" for="ch" forName="picture1" refType="h" fact="0.6667"/>
                  <dgm:constr type="r" for="ch" forName="desTx1" refType="l" refFor="ch" refForName="parTx1"/>
                  <dgm:constr type="l" for="ch" forName="desTx1"/>
                  <dgm:constr type="t" for="ch" forName="desTx1" refType="t" refFor="ch" refForName="parTx1"/>
                  <dgm:constr type="h" for="ch" forName="desTx1" refType="h" refFor="ch" refForName="parTx1"/>
                </dgm:constrLst>
              </dgm:if>
              <dgm:else name="Name11">
                <dgm:alg type="composite">
                  <dgm:param type="ar" val="2"/>
                </dgm:alg>
                <dgm:constrLst>
                  <dgm:constr type="primFontSz" for="ch" forName="parTx1" op="equ" val="65"/>
                  <dgm:constr type="userD" refType="w" fact="0.0333"/>
                  <dgm:constr type="r" for="ch" forName="parTx1" refType="w" fact="0.634"/>
                  <dgm:constr type="t" for="ch" forName="parTx1" refType="h" fact="0.7113"/>
                  <dgm:constr type="w" for="ch" forName="parTx1" refType="w" fact="0.7189"/>
                  <dgm:constr type="h" for="ch" forName="parTx1" refType="h" fact="0.3856"/>
                  <dgm:constr type="ctrX" for="ch" forName="picture1" refType="w" fact="0.6667"/>
                  <dgm:constr type="ctrY" for="ch" forName="picture1" refType="h" fact="0.6667"/>
                  <dgm:constr type="w" for="ch" forName="picture1" refType="w" fact="0.3333"/>
                  <dgm:constr type="h" for="ch" forName="picture1" refType="h" fact="0.6667"/>
                </dgm:constrLst>
              </dgm:else>
            </dgm:choose>
          </dgm:else>
        </dgm:choose>
      </dgm:if>
      <dgm:if name="Name12" axis="ch" ptType="node" func="cnt" op="equ" val="2">
        <dgm:choose name="Name13">
          <dgm:if name="Name14" func="var" arg="dir" op="equ" val="norm">
            <dgm:choose name="Name15">
              <dgm:if name="Name16" axis="des" func="maxDepth" op="gt" val="1">
                <dgm:alg type="composite">
                  <dgm:param type="ar" val="2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userD" refType="w" fact="0.0188"/>
                  <dgm:constr type="ctrX" for="ch" forName="dot1" refType="w" fact="0.3221"/>
                  <dgm:constr type="ctrY" for="ch" forName="dot1" refType="h" fact="0.5911"/>
                  <dgm:constr type="w" for="ch" forName="dot1" refType="userD"/>
                  <dgm:constr type="h" for="ch" forName="dot1" refType="userD"/>
                  <dgm:constr type="ctrX" for="ch" forName="dot2" refType="w" fact="0.3056"/>
                  <dgm:constr type="ctrY" for="ch" forName="dot2" refType="h" fact="0.644"/>
                  <dgm:constr type="w" for="ch" forName="dot2" refType="userD"/>
                  <dgm:constr type="h" for="ch" forName="dot2" refType="userD"/>
                  <dgm:constr type="ctrX" for="ch" forName="dot3" refType="w" fact="0.2859"/>
                  <dgm:constr type="ctrY" for="ch" forName="dot3" refType="h" fact="0.6898"/>
                  <dgm:constr type="w" for="ch" forName="dot3" refType="userD"/>
                  <dgm:constr type="h" for="ch" forName="dot3" refType="userD"/>
                  <dgm:constr type="ctrX" for="ch" forName="dotArrow1" refType="w" fact="0.3095"/>
                  <dgm:constr type="ctrY" for="ch" forName="dotArrow1" refType="h" fact="0.0587"/>
                  <dgm:constr type="w" for="ch" forName="dotArrow1" refType="userD"/>
                  <dgm:constr type="h" for="ch" forName="dotArrow1" refType="userD"/>
                  <dgm:constr type="ctrX" for="ch" forName="dotArrow2" refType="w" fact="0.3346"/>
                  <dgm:constr type="ctrY" for="ch" forName="dotArrow2" refType="h" fact="0.0287"/>
                  <dgm:constr type="w" for="ch" forName="dotArrow2" refType="userD"/>
                  <dgm:constr type="h" for="ch" forName="dotArrow2" refType="userD"/>
                  <dgm:constr type="ctrX" for="ch" forName="dotArrow3" refType="w" fact="0.3597"/>
                  <dgm:constr type="ctrY" for="ch" forName="dotArrow3" refType="h" fact="-0.0013"/>
                  <dgm:constr type="w" for="ch" forName="dotArrow3" refType="userD"/>
                  <dgm:constr type="h" for="ch" forName="dotArrow3" refType="userD"/>
                  <dgm:constr type="ctrX" for="ch" forName="dotArrow4" refType="w" fact="0.3848"/>
                  <dgm:constr type="ctrY" for="ch" forName="dotArrow4" refType="h" fact="0.0287"/>
                  <dgm:constr type="w" for="ch" forName="dotArrow4" refType="userD"/>
                  <dgm:constr type="h" for="ch" forName="dotArrow4" refType="userD"/>
                  <dgm:constr type="ctrX" for="ch" forName="dotArrow5" refType="w" fact="0.41"/>
                  <dgm:constr type="ctrY" for="ch" forName="dotArrow5" refType="h" fact="0.0587"/>
                  <dgm:constr type="w" for="ch" forName="dotArrow5" refType="userD"/>
                  <dgm:constr type="h" for="ch" forName="dotArrow5" refType="userD"/>
                  <dgm:constr type="ctrX" for="ch" forName="dotArrow6" refType="w" fact="0.3597"/>
                  <dgm:constr type="ctrY" for="ch" forName="dotArrow6" refType="h" fact="0.062"/>
                  <dgm:constr type="w" for="ch" forName="dotArrow6" refType="userD"/>
                  <dgm:constr type="h" for="ch" forName="dotArrow6" refType="userD"/>
                  <dgm:constr type="ctrX" for="ch" forName="dotArrow7" refType="w" fact="0.3597"/>
                  <dgm:constr type="ctrY" for="ch" forName="dotArrow7" refType="h" fact="0.1253"/>
                  <dgm:constr type="w" for="ch" forName="dotArrow7" refType="userD"/>
                  <dgm:constr type="h" for="ch" forName="dotArrow7" refType="userD"/>
                  <dgm:constr type="l" for="ch" forName="parTx1" refType="w" fact="0.197"/>
                  <dgm:constr type="t" for="ch" forName="parTx1" refType="h" fact="0.8169"/>
                  <dgm:constr type="w" for="ch" forName="parTx1" refType="w" fact="0.4064"/>
                  <dgm:constr type="h" for="ch" forName="parTx1" refType="h" fact="0.218"/>
                  <dgm:constr type="ctrX" for="ch" forName="picture1" refType="w" fact="0.1785"/>
                  <dgm:constr type="ctrY" for="ch" forName="picture1" refType="h" fact="0.7834"/>
                  <dgm:constr type="w" for="ch" forName="picture1" refType="w" fact="0.1884"/>
                  <dgm:constr type="h" for="ch" forName="picture1" refType="h" fact="0.3768"/>
                  <dgm:constr type="l" for="ch" forName="desTx1" refType="r" refFor="ch" refForName="parTx1"/>
                  <dgm:constr type="r" for="ch" forName="desTx1" refType="w"/>
                  <dgm:constr type="t" for="ch" forName="desTx1" refType="t" refFor="ch" refForName="parTx1"/>
                  <dgm:constr type="h" for="ch" forName="desTx1" refType="h" refFor="ch" refForName="parTx1"/>
                  <dgm:constr type="l" for="ch" forName="parTx2" refType="w" fact="0.3688"/>
                  <dgm:constr type="t" for="ch" forName="parTx2" refType="h" fact="0.3905"/>
                  <dgm:constr type="w" for="ch" forName="parTx2" refType="w" fact="0.4064"/>
                  <dgm:constr type="h" for="ch" forName="parTx2" refType="h" fact="0.218"/>
                  <dgm:constr type="ctrX" for="ch" forName="picture2" refType="w" fact="0.3503"/>
                  <dgm:constr type="ctrY" for="ch" forName="picture2" refType="h" fact="0.357"/>
                  <dgm:constr type="w" for="ch" forName="picture2" refType="w" fact="0.1884"/>
                  <dgm:constr type="h" for="ch" forName="picture2" refType="h" fact="0.3768"/>
                  <dgm:constr type="l" for="ch" forName="desTx2" refType="r" refFor="ch" refForName="parTx2"/>
                  <dgm:constr type="r" for="ch" forName="desTx2" refType="w"/>
                  <dgm:constr type="t" for="ch" forName="desTx2" refType="t" refFor="ch" refForName="parTx2"/>
                  <dgm:constr type="h" for="ch" forName="desTx2" refType="h" refFor="ch" refForName="parTx2"/>
                </dgm:constrLst>
              </dgm:if>
              <dgm:else name="Name17">
                <dgm:alg type="composite">
                  <dgm:param type="ar" val="1.507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userD" refType="w" fact="0.025"/>
                  <dgm:constr type="ctrX" for="ch" forName="dot1" refType="w" fact="0.4274"/>
                  <dgm:constr type="ctrY" for="ch" forName="dot1" refType="h" fact="0.5911"/>
                  <dgm:constr type="w" for="ch" forName="dot1" refType="userD"/>
                  <dgm:constr type="h" for="ch" forName="dot1" refType="userD"/>
                  <dgm:constr type="ctrX" for="ch" forName="dot2" refType="w" fact="0.4055"/>
                  <dgm:constr type="ctrY" for="ch" forName="dot2" refType="h" fact="0.644"/>
                  <dgm:constr type="w" for="ch" forName="dot2" refType="userD"/>
                  <dgm:constr type="h" for="ch" forName="dot2" refType="userD"/>
                  <dgm:constr type="ctrX" for="ch" forName="dot3" refType="w" fact="0.3794"/>
                  <dgm:constr type="ctrY" for="ch" forName="dot3" refType="h" fact="0.6898"/>
                  <dgm:constr type="w" for="ch" forName="dot3" refType="userD"/>
                  <dgm:constr type="h" for="ch" forName="dot3" refType="userD"/>
                  <dgm:constr type="ctrX" for="ch" forName="dotArrow1" refType="w" fact="0.4106"/>
                  <dgm:constr type="ctrY" for="ch" forName="dotArrow1" refType="h" fact="0.0587"/>
                  <dgm:constr type="w" for="ch" forName="dotArrow1" refType="userD"/>
                  <dgm:constr type="h" for="ch" forName="dotArrow1" refType="userD"/>
                  <dgm:constr type="ctrX" for="ch" forName="dotArrow2" refType="w" fact="0.444"/>
                  <dgm:constr type="ctrY" for="ch" forName="dotArrow2" refType="h" fact="0.0287"/>
                  <dgm:constr type="w" for="ch" forName="dotArrow2" refType="userD"/>
                  <dgm:constr type="h" for="ch" forName="dotArrow2" refType="userD"/>
                  <dgm:constr type="ctrX" for="ch" forName="dotArrow3" refType="w" fact="0.4773"/>
                  <dgm:constr type="ctrY" for="ch" forName="dotArrow3" refType="h" fact="-0.0013"/>
                  <dgm:constr type="w" for="ch" forName="dotArrow3" refType="userD"/>
                  <dgm:constr type="h" for="ch" forName="dotArrow3" refType="userD"/>
                  <dgm:constr type="ctrX" for="ch" forName="dotArrow4" refType="w" fact="0.5106"/>
                  <dgm:constr type="ctrY" for="ch" forName="dotArrow4" refType="h" fact="0.0287"/>
                  <dgm:constr type="w" for="ch" forName="dotArrow4" refType="userD"/>
                  <dgm:constr type="h" for="ch" forName="dotArrow4" refType="userD"/>
                  <dgm:constr type="ctrX" for="ch" forName="dotArrow5" refType="w" fact="0.544"/>
                  <dgm:constr type="ctrY" for="ch" forName="dotArrow5" refType="h" fact="0.0587"/>
                  <dgm:constr type="w" for="ch" forName="dotArrow5" refType="userD"/>
                  <dgm:constr type="h" for="ch" forName="dotArrow5" refType="userD"/>
                  <dgm:constr type="ctrX" for="ch" forName="dotArrow6" refType="w" fact="0.4773"/>
                  <dgm:constr type="ctrY" for="ch" forName="dotArrow6" refType="h" fact="0.062"/>
                  <dgm:constr type="w" for="ch" forName="dotArrow6" refType="userD"/>
                  <dgm:constr type="h" for="ch" forName="dotArrow6" refType="userD"/>
                  <dgm:constr type="ctrX" for="ch" forName="dotArrow7" refType="w" fact="0.4773"/>
                  <dgm:constr type="ctrY" for="ch" forName="dotArrow7" refType="h" fact="0.1253"/>
                  <dgm:constr type="w" for="ch" forName="dotArrow7" refType="userD"/>
                  <dgm:constr type="h" for="ch" forName="dotArrow7" refType="userD"/>
                  <dgm:constr type="l" for="ch" forName="parTx1" refType="w" fact="0.2614"/>
                  <dgm:constr type="t" for="ch" forName="parTx1" refType="h" fact="0.8086"/>
                  <dgm:constr type="w" for="ch" forName="parTx1" refType="w" fact="0.5392"/>
                  <dgm:constr type="h" for="ch" forName="parTx1" refType="h" fact="0.218"/>
                  <dgm:constr type="ctrX" for="ch" forName="picture1" refType="w" fact="0.2369"/>
                  <dgm:constr type="ctrY" for="ch" forName="picture1" refType="h" fact="0.7834"/>
                  <dgm:constr type="w" for="ch" forName="picture1" refType="w" fact="0.25"/>
                  <dgm:constr type="h" for="ch" forName="picture1" refType="h" fact="0.3768"/>
                  <dgm:constr type="l" for="ch" forName="parTx2" refType="w" fact="0.4893"/>
                  <dgm:constr type="t" for="ch" forName="parTx2" refType="h" fact="0.3822"/>
                  <dgm:constr type="w" for="ch" forName="parTx2" refType="w" fact="0.5392"/>
                  <dgm:constr type="h" for="ch" forName="parTx2" refType="h" fact="0.218"/>
                  <dgm:constr type="ctrX" for="ch" forName="picture2" refType="w" fact="0.4648"/>
                  <dgm:constr type="ctrY" for="ch" forName="picture2" refType="h" fact="0.357"/>
                  <dgm:constr type="w" for="ch" forName="picture2" refType="w" fact="0.25"/>
                  <dgm:constr type="h" for="ch" forName="picture2" refType="h" fact="0.3768"/>
                </dgm:constrLst>
              </dgm:else>
            </dgm:choose>
          </dgm:if>
          <dgm:else name="Name18">
            <dgm:choose name="Name19">
              <dgm:if name="Name20" axis="des" func="maxDepth" op="gt" val="1">
                <dgm:alg type="composite">
                  <dgm:param type="ar" val="2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userD" refType="w" fact="0.0188"/>
                  <dgm:constr type="ctrX" for="ch" forName="dot1" refType="w" fact="0.6779"/>
                  <dgm:constr type="ctrY" for="ch" forName="dot1" refType="h" fact="0.5911"/>
                  <dgm:constr type="w" for="ch" forName="dot1" refType="userD"/>
                  <dgm:constr type="h" for="ch" forName="dot1" refType="userD"/>
                  <dgm:constr type="ctrX" for="ch" forName="dot2" refType="w" fact="0.6944"/>
                  <dgm:constr type="ctrY" for="ch" forName="dot2" refType="h" fact="0.644"/>
                  <dgm:constr type="w" for="ch" forName="dot2" refType="userD"/>
                  <dgm:constr type="h" for="ch" forName="dot2" refType="userD"/>
                  <dgm:constr type="ctrX" for="ch" forName="dot3" refType="w" fact="0.7141"/>
                  <dgm:constr type="ctrY" for="ch" forName="dot3" refType="h" fact="0.6898"/>
                  <dgm:constr type="w" for="ch" forName="dot3" refType="userD"/>
                  <dgm:constr type="h" for="ch" forName="dot3" refType="userD"/>
                  <dgm:constr type="ctrX" for="ch" forName="dotArrow1" refType="w" fact="0.6905"/>
                  <dgm:constr type="ctrY" for="ch" forName="dotArrow1" refType="h" fact="0.0587"/>
                  <dgm:constr type="w" for="ch" forName="dotArrow1" refType="userD"/>
                  <dgm:constr type="h" for="ch" forName="dotArrow1" refType="userD"/>
                  <dgm:constr type="ctrX" for="ch" forName="dotArrow2" refType="w" fact="0.6654"/>
                  <dgm:constr type="ctrY" for="ch" forName="dotArrow2" refType="h" fact="0.0287"/>
                  <dgm:constr type="w" for="ch" forName="dotArrow2" refType="userD"/>
                  <dgm:constr type="h" for="ch" forName="dotArrow2" refType="userD"/>
                  <dgm:constr type="ctrX" for="ch" forName="dotArrow3" refType="w" fact="0.6403"/>
                  <dgm:constr type="ctrY" for="ch" forName="dotArrow3" refType="h" fact="-0.0013"/>
                  <dgm:constr type="w" for="ch" forName="dotArrow3" refType="userD"/>
                  <dgm:constr type="h" for="ch" forName="dotArrow3" refType="userD"/>
                  <dgm:constr type="ctrX" for="ch" forName="dotArrow4" refType="w" fact="0.6152"/>
                  <dgm:constr type="ctrY" for="ch" forName="dotArrow4" refType="h" fact="0.0287"/>
                  <dgm:constr type="w" for="ch" forName="dotArrow4" refType="userD"/>
                  <dgm:constr type="h" for="ch" forName="dotArrow4" refType="userD"/>
                  <dgm:constr type="ctrX" for="ch" forName="dotArrow5" refType="w" fact="0.59"/>
                  <dgm:constr type="ctrY" for="ch" forName="dotArrow5" refType="h" fact="0.0587"/>
                  <dgm:constr type="w" for="ch" forName="dotArrow5" refType="userD"/>
                  <dgm:constr type="h" for="ch" forName="dotArrow5" refType="userD"/>
                  <dgm:constr type="ctrX" for="ch" forName="dotArrow6" refType="w" fact="0.6403"/>
                  <dgm:constr type="ctrY" for="ch" forName="dotArrow6" refType="h" fact="0.062"/>
                  <dgm:constr type="w" for="ch" forName="dotArrow6" refType="userD"/>
                  <dgm:constr type="h" for="ch" forName="dotArrow6" refType="userD"/>
                  <dgm:constr type="ctrX" for="ch" forName="dotArrow7" refType="w" fact="0.6403"/>
                  <dgm:constr type="ctrY" for="ch" forName="dotArrow7" refType="h" fact="0.1253"/>
                  <dgm:constr type="w" for="ch" forName="dotArrow7" refType="userD"/>
                  <dgm:constr type="h" for="ch" forName="dotArrow7" refType="userD"/>
                  <dgm:constr type="r" for="ch" forName="parTx1" refType="w" fact="0.803"/>
                  <dgm:constr type="t" for="ch" forName="parTx1" refType="h" fact="0.8169"/>
                  <dgm:constr type="w" for="ch" forName="parTx1" refType="w" fact="0.4064"/>
                  <dgm:constr type="h" for="ch" forName="parTx1" refType="h" fact="0.218"/>
                  <dgm:constr type="ctrX" for="ch" forName="picture1" refType="w" fact="0.8215"/>
                  <dgm:constr type="ctrY" for="ch" forName="picture1" refType="h" fact="0.7834"/>
                  <dgm:constr type="w" for="ch" forName="picture1" refType="w" fact="0.1884"/>
                  <dgm:constr type="h" for="ch" forName="picture1" refType="h" fact="0.3768"/>
                  <dgm:constr type="r" for="ch" forName="desTx1" refType="l" refFor="ch" refForName="parTx1"/>
                  <dgm:constr type="l" for="ch" forName="desTx1"/>
                  <dgm:constr type="t" for="ch" forName="desTx1" refType="t" refFor="ch" refForName="parTx1"/>
                  <dgm:constr type="h" for="ch" forName="desTx1" refType="h" refFor="ch" refForName="parTx1"/>
                  <dgm:constr type="r" for="ch" forName="parTx2" refType="w" fact="0.6312"/>
                  <dgm:constr type="t" for="ch" forName="parTx2" refType="h" fact="0.3905"/>
                  <dgm:constr type="w" for="ch" forName="parTx2" refType="w" fact="0.4064"/>
                  <dgm:constr type="h" for="ch" forName="parTx2" refType="h" fact="0.218"/>
                  <dgm:constr type="ctrX" for="ch" forName="picture2" refType="w" fact="0.6497"/>
                  <dgm:constr type="ctrY" for="ch" forName="picture2" refType="h" fact="0.357"/>
                  <dgm:constr type="w" for="ch" forName="picture2" refType="w" fact="0.1884"/>
                  <dgm:constr type="h" for="ch" forName="picture2" refType="h" fact="0.3768"/>
                  <dgm:constr type="r" for="ch" forName="desTx2" refType="l" refFor="ch" refForName="parTx2"/>
                  <dgm:constr type="l" for="ch" forName="desTx2"/>
                  <dgm:constr type="t" for="ch" forName="desTx2" refType="t" refFor="ch" refForName="parTx2"/>
                  <dgm:constr type="h" for="ch" forName="desTx2" refType="h" refFor="ch" refForName="parTx2"/>
                </dgm:constrLst>
              </dgm:if>
              <dgm:else name="Name21">
                <dgm:alg type="composite">
                  <dgm:param type="ar" val="1.507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userD" refType="w" fact="0.025"/>
                  <dgm:constr type="ctrX" for="ch" forName="dot1" refType="w" fact="0.5726"/>
                  <dgm:constr type="ctrY" for="ch" forName="dot1" refType="h" fact="0.5911"/>
                  <dgm:constr type="w" for="ch" forName="dot1" refType="userD"/>
                  <dgm:constr type="h" for="ch" forName="dot1" refType="userD"/>
                  <dgm:constr type="ctrX" for="ch" forName="dot2" refType="w" fact="0.5945"/>
                  <dgm:constr type="ctrY" for="ch" forName="dot2" refType="h" fact="0.644"/>
                  <dgm:constr type="w" for="ch" forName="dot2" refType="userD"/>
                  <dgm:constr type="h" for="ch" forName="dot2" refType="userD"/>
                  <dgm:constr type="ctrX" for="ch" forName="dot3" refType="w" fact="0.6206"/>
                  <dgm:constr type="ctrY" for="ch" forName="dot3" refType="h" fact="0.6898"/>
                  <dgm:constr type="w" for="ch" forName="dot3" refType="userD"/>
                  <dgm:constr type="h" for="ch" forName="dot3" refType="userD"/>
                  <dgm:constr type="ctrX" for="ch" forName="dotArrow1" refType="w" fact="0.5894"/>
                  <dgm:constr type="ctrY" for="ch" forName="dotArrow1" refType="h" fact="0.0587"/>
                  <dgm:constr type="w" for="ch" forName="dotArrow1" refType="userD"/>
                  <dgm:constr type="h" for="ch" forName="dotArrow1" refType="userD"/>
                  <dgm:constr type="ctrX" for="ch" forName="dotArrow2" refType="w" fact="0.556"/>
                  <dgm:constr type="ctrY" for="ch" forName="dotArrow2" refType="h" fact="0.0287"/>
                  <dgm:constr type="w" for="ch" forName="dotArrow2" refType="userD"/>
                  <dgm:constr type="h" for="ch" forName="dotArrow2" refType="userD"/>
                  <dgm:constr type="ctrX" for="ch" forName="dotArrow3" refType="w" fact="0.5227"/>
                  <dgm:constr type="ctrY" for="ch" forName="dotArrow3" refType="h" fact="-0.0013"/>
                  <dgm:constr type="w" for="ch" forName="dotArrow3" refType="userD"/>
                  <dgm:constr type="h" for="ch" forName="dotArrow3" refType="userD"/>
                  <dgm:constr type="ctrX" for="ch" forName="dotArrow4" refType="w" fact="0.4894"/>
                  <dgm:constr type="ctrY" for="ch" forName="dotArrow4" refType="h" fact="0.0287"/>
                  <dgm:constr type="w" for="ch" forName="dotArrow4" refType="userD"/>
                  <dgm:constr type="h" for="ch" forName="dotArrow4" refType="userD"/>
                  <dgm:constr type="ctrX" for="ch" forName="dotArrow5" refType="w" fact="0.456"/>
                  <dgm:constr type="ctrY" for="ch" forName="dotArrow5" refType="h" fact="0.0587"/>
                  <dgm:constr type="w" for="ch" forName="dotArrow5" refType="userD"/>
                  <dgm:constr type="h" for="ch" forName="dotArrow5" refType="userD"/>
                  <dgm:constr type="ctrX" for="ch" forName="dotArrow6" refType="w" fact="0.5227"/>
                  <dgm:constr type="ctrY" for="ch" forName="dotArrow6" refType="h" fact="0.062"/>
                  <dgm:constr type="w" for="ch" forName="dotArrow6" refType="userD"/>
                  <dgm:constr type="h" for="ch" forName="dotArrow6" refType="userD"/>
                  <dgm:constr type="ctrX" for="ch" forName="dotArrow7" refType="w" fact="0.5227"/>
                  <dgm:constr type="ctrY" for="ch" forName="dotArrow7" refType="h" fact="0.1253"/>
                  <dgm:constr type="w" for="ch" forName="dotArrow7" refType="userD"/>
                  <dgm:constr type="h" for="ch" forName="dotArrow7" refType="userD"/>
                  <dgm:constr type="r" for="ch" forName="parTx1" refType="w" fact="0.7386"/>
                  <dgm:constr type="t" for="ch" forName="parTx1" refType="h" fact="0.8086"/>
                  <dgm:constr type="w" for="ch" forName="parTx1" refType="w" fact="0.5392"/>
                  <dgm:constr type="h" for="ch" forName="parTx1" refType="h" fact="0.218"/>
                  <dgm:constr type="ctrX" for="ch" forName="picture1" refType="w" fact="0.7631"/>
                  <dgm:constr type="ctrY" for="ch" forName="picture1" refType="h" fact="0.7834"/>
                  <dgm:constr type="w" for="ch" forName="picture1" refType="w" fact="0.25"/>
                  <dgm:constr type="h" for="ch" forName="picture1" refType="h" fact="0.3768"/>
                  <dgm:constr type="r" for="ch" forName="parTx2" refType="w" fact="0.5107"/>
                  <dgm:constr type="t" for="ch" forName="parTx2" refType="h" fact="0.3822"/>
                  <dgm:constr type="w" for="ch" forName="parTx2" refType="w" fact="0.5392"/>
                  <dgm:constr type="h" for="ch" forName="parTx2" refType="h" fact="0.218"/>
                  <dgm:constr type="ctrX" for="ch" forName="picture2" refType="w" fact="0.5352"/>
                  <dgm:constr type="ctrY" for="ch" forName="picture2" refType="h" fact="0.357"/>
                  <dgm:constr type="w" for="ch" forName="picture2" refType="w" fact="0.25"/>
                  <dgm:constr type="h" for="ch" forName="picture2" refType="h" fact="0.3768"/>
                </dgm:constrLst>
              </dgm:else>
            </dgm:choose>
          </dgm:else>
        </dgm:choose>
      </dgm:if>
      <dgm:if name="Name22" axis="ch" ptType="node" func="cnt" op="equ" val="3">
        <dgm:choose name="Name23">
          <dgm:if name="Name24" func="var" arg="dir" op="equ" val="norm">
            <dgm:choose name="Name25">
              <dgm:if name="Name26" axis="des" func="maxDepth" op="gt" val="1">
                <dgm:alg type="composite">
                  <dgm:param type="ar" val="1.7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userD" refType="w" fact="0.0162"/>
                  <dgm:constr type="ctrX" for="ch" forName="dot1" refType="w" fact="0.2981"/>
                  <dgm:constr type="ctrY" for="ch" forName="dot1" refType="h" fact="0.763"/>
                  <dgm:constr type="w" for="ch" forName="dot1" refType="userD"/>
                  <dgm:constr type="h" for="ch" forName="dot1" refType="userD"/>
                  <dgm:constr type="ctrX" for="ch" forName="dot2" refType="w" fact="0.2676"/>
                  <dgm:constr type="ctrY" for="ch" forName="dot2" refType="h" fact="0.7887"/>
                  <dgm:constr type="w" for="ch" forName="dot2" refType="userD"/>
                  <dgm:constr type="h" for="ch" forName="dot2" refType="userD"/>
                  <dgm:constr type="ctrX" for="ch" forName="dot3" refType="w" fact="0.2357"/>
                  <dgm:constr type="ctrY" for="ch" forName="dot3" refType="h" fact="0.809"/>
                  <dgm:constr type="w" for="ch" forName="dot3" refType="userD"/>
                  <dgm:constr type="h" for="ch" forName="dot3" refType="userD"/>
                  <dgm:constr type="ctrX" for="ch" forName="dot4" refType="w" fact="0.4445"/>
                  <dgm:constr type="ctrY" for="ch" forName="dot4" refType="h" fact="0.4655"/>
                  <dgm:constr type="w" for="ch" forName="dot4" refType="userD"/>
                  <dgm:constr type="h" for="ch" forName="dot4" refType="userD"/>
                  <dgm:constr type="ctrX" for="ch" forName="dot5" refType="w" fact="0.4323"/>
                  <dgm:constr type="ctrY" for="ch" forName="dot5" refType="h" fact="0.5178"/>
                  <dgm:constr type="w" for="ch" forName="dot5" refType="userD"/>
                  <dgm:constr type="h" for="ch" forName="dot5" refType="userD"/>
                  <dgm:constr type="ctrX" for="ch" forName="dotArrow1" refType="w" fact="0.4236"/>
                  <dgm:constr type="ctrY" for="ch" forName="dotArrow1" refType="h" fact="0.0718"/>
                  <dgm:constr type="w" for="ch" forName="dotArrow1" refType="userD"/>
                  <dgm:constr type="h" for="ch" forName="dotArrow1" refType="userD"/>
                  <dgm:constr type="ctrX" for="ch" forName="dotArrow2" refType="w" fact="0.446"/>
                  <dgm:constr type="ctrY" for="ch" forName="dotArrow2" refType="h" fact="0.0468"/>
                  <dgm:constr type="w" for="ch" forName="dotArrow2" refType="userD"/>
                  <dgm:constr type="h" for="ch" forName="dotArrow2" refType="userD"/>
                  <dgm:constr type="ctrX" for="ch" forName="dotArrow3" refType="w" fact="0.4685"/>
                  <dgm:constr type="ctrY" for="ch" forName="dotArrow3" refType="h" fact="0.0218"/>
                  <dgm:constr type="w" for="ch" forName="dotArrow3" refType="userD"/>
                  <dgm:constr type="h" for="ch" forName="dotArrow3" refType="userD"/>
                  <dgm:constr type="ctrX" for="ch" forName="dotArrow4" refType="w" fact="0.491"/>
                  <dgm:constr type="ctrY" for="ch" forName="dotArrow4" refType="h" fact="0.0468"/>
                  <dgm:constr type="w" for="ch" forName="dotArrow4" refType="userD"/>
                  <dgm:constr type="h" for="ch" forName="dotArrow4" refType="userD"/>
                  <dgm:constr type="ctrX" for="ch" forName="dotArrow5" refType="w" fact="0.5135"/>
                  <dgm:constr type="ctrY" for="ch" forName="dotArrow5" refType="h" fact="0.0718"/>
                  <dgm:constr type="w" for="ch" forName="dotArrow5" refType="userD"/>
                  <dgm:constr type="h" for="ch" forName="dotArrow5" refType="userD"/>
                  <dgm:constr type="ctrX" for="ch" forName="dotArrow6" refType="w" fact="0.4685"/>
                  <dgm:constr type="ctrY" for="ch" forName="dotArrow6" refType="h" fact="0.0745"/>
                  <dgm:constr type="w" for="ch" forName="dotArrow6" refType="userD"/>
                  <dgm:constr type="h" for="ch" forName="dotArrow6" refType="userD"/>
                  <dgm:constr type="ctrX" for="ch" forName="dotArrow7" refType="w" fact="0.4685"/>
                  <dgm:constr type="ctrY" for="ch" forName="dotArrow7" refType="h" fact="0.1273"/>
                  <dgm:constr type="w" for="ch" forName="dotArrow7" refType="userD"/>
                  <dgm:constr type="h" for="ch" forName="dotArrow7" refType="userD"/>
                  <dgm:constr type="l" for="ch" forName="parTx1" refType="w" fact="0.1487"/>
                  <dgm:constr type="t" for="ch" forName="parTx1" refType="h" fact="0.8596"/>
                  <dgm:constr type="w" for="ch" forName="parTx1" refType="w" fact="0.3491"/>
                  <dgm:constr type="h" for="ch" forName="parTx1" refType="h" fact="0.1638"/>
                  <dgm:constr type="ctrX" for="ch" forName="picture1" refType="w" fact="0.1328"/>
                  <dgm:constr type="ctrY" for="ch" forName="picture1" refType="h" fact="0.8361"/>
                  <dgm:constr type="w" for="ch" forName="picture1" refType="w" fact="0.1618"/>
                  <dgm:constr type="h" for="ch" forName="picture1" refType="h" fact="0.2832"/>
                  <dgm:constr type="l" for="ch" forName="desTx1" refType="r" refFor="ch" refForName="parTx1"/>
                  <dgm:constr type="r" for="ch" forName="desTx1" refType="w"/>
                  <dgm:constr type="t" for="ch" forName="desTx1" refType="t" refFor="ch" refForName="parTx1"/>
                  <dgm:constr type="h" for="ch" forName="desTx1" refType="h" refFor="ch" refForName="parTx1"/>
                  <dgm:constr type="l" for="ch" forName="parTx2" refType="w" fact="0.3732"/>
                  <dgm:constr type="t" for="ch" forName="parTx2" refType="h" fact="0.6469"/>
                  <dgm:constr type="w" for="ch" forName="parTx2" refType="w" fact="0.3491"/>
                  <dgm:constr type="h" for="ch" forName="parTx2" refType="h" fact="0.1638"/>
                  <dgm:constr type="ctrX" for="ch" forName="picture2" refType="w" fact="0.3573"/>
                  <dgm:constr type="ctrY" for="ch" forName="picture2" refType="h" fact="0.6234"/>
                  <dgm:constr type="w" for="ch" forName="picture2" refType="w" fact="0.1618"/>
                  <dgm:constr type="h" for="ch" forName="picture2" refType="h" fact="0.2832"/>
                  <dgm:constr type="l" for="ch" forName="desTx2" refType="r" refFor="ch" refForName="parTx2"/>
                  <dgm:constr type="r" for="ch" forName="desTx2" refType="w"/>
                  <dgm:constr type="t" for="ch" forName="desTx2" refType="t" refFor="ch" refForName="parTx2"/>
                  <dgm:constr type="h" for="ch" forName="desTx2" refType="h" refFor="ch" refForName="parTx2"/>
                  <dgm:constr type="l" for="ch" forName="parTx3" refType="w" fact="0.4763"/>
                  <dgm:constr type="t" for="ch" forName="parTx3" refType="h" fact="0.3243"/>
                  <dgm:constr type="w" for="ch" forName="parTx3" refType="w" fact="0.3491"/>
                  <dgm:constr type="h" for="ch" forName="parTx3" refType="h" fact="0.1638"/>
                  <dgm:constr type="ctrX" for="ch" forName="picture3" refType="w" fact="0.4604"/>
                  <dgm:constr type="ctrY" for="ch" forName="picture3" refType="h" fact="0.3008"/>
                  <dgm:constr type="w" for="ch" forName="picture3" refType="w" fact="0.1618"/>
                  <dgm:constr type="h" for="ch" forName="picture3" refType="h" fact="0.2832"/>
                  <dgm:constr type="l" for="ch" forName="desTx3" refType="r" refFor="ch" refForName="parTx3"/>
                  <dgm:constr type="r" for="ch" forName="desTx3" refType="w"/>
                  <dgm:constr type="t" for="ch" forName="desTx3" refType="t" refFor="ch" refForName="parTx3"/>
                  <dgm:constr type="h" for="ch" forName="desTx3" refType="h" refFor="ch" refForName="parTx3"/>
                </dgm:constrLst>
              </dgm:if>
              <dgm:else name="Name27">
                <dgm:alg type="composite">
                  <dgm:param type="ar" val="1.4161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userD" refType="w" fact="0.02"/>
                  <dgm:constr type="ctrX" for="ch" forName="dot1" refType="w" fact="0.3684"/>
                  <dgm:constr type="ctrY" for="ch" forName="dot1" refType="h" fact="0.763"/>
                  <dgm:constr type="w" for="ch" forName="dot1" refType="userD"/>
                  <dgm:constr type="h" for="ch" forName="dot1" refType="userD"/>
                  <dgm:constr type="ctrX" for="ch" forName="dot2" refType="w" fact="0.3307"/>
                  <dgm:constr type="ctrY" for="ch" forName="dot2" refType="h" fact="0.7887"/>
                  <dgm:constr type="w" for="ch" forName="dot2" refType="userD"/>
                  <dgm:constr type="h" for="ch" forName="dot2" refType="userD"/>
                  <dgm:constr type="ctrX" for="ch" forName="dot3" refType="w" fact="0.2912"/>
                  <dgm:constr type="ctrY" for="ch" forName="dot3" refType="h" fact="0.809"/>
                  <dgm:constr type="w" for="ch" forName="dot3" refType="userD"/>
                  <dgm:constr type="h" for="ch" forName="dot3" refType="userD"/>
                  <dgm:constr type="ctrX" for="ch" forName="dot4" refType="w" fact="0.5494"/>
                  <dgm:constr type="ctrY" for="ch" forName="dot4" refType="h" fact="0.4655"/>
                  <dgm:constr type="w" for="ch" forName="dot4" refType="userD"/>
                  <dgm:constr type="h" for="ch" forName="dot4" refType="userD"/>
                  <dgm:constr type="ctrX" for="ch" forName="dot5" refType="w" fact="0.5342"/>
                  <dgm:constr type="ctrY" for="ch" forName="dot5" refType="h" fact="0.5178"/>
                  <dgm:constr type="w" for="ch" forName="dot5" refType="userD"/>
                  <dgm:constr type="h" for="ch" forName="dot5" refType="userD"/>
                  <dgm:constr type="ctrX" for="ch" forName="dotArrow1" refType="w" fact="0.5234"/>
                  <dgm:constr type="ctrY" for="ch" forName="dotArrow1" refType="h" fact="0.0718"/>
                  <dgm:constr type="w" for="ch" forName="dotArrow1" refType="userD"/>
                  <dgm:constr type="h" for="ch" forName="dotArrow1" refType="userD"/>
                  <dgm:constr type="ctrX" for="ch" forName="dotArrow2" refType="w" fact="0.5512"/>
                  <dgm:constr type="ctrY" for="ch" forName="dotArrow2" refType="h" fact="0.0468"/>
                  <dgm:constr type="w" for="ch" forName="dotArrow2" refType="userD"/>
                  <dgm:constr type="h" for="ch" forName="dotArrow2" refType="userD"/>
                  <dgm:constr type="ctrX" for="ch" forName="dotArrow3" refType="w" fact="0.579"/>
                  <dgm:constr type="ctrY" for="ch" forName="dotArrow3" refType="h" fact="0.0218"/>
                  <dgm:constr type="w" for="ch" forName="dotArrow3" refType="userD"/>
                  <dgm:constr type="h" for="ch" forName="dotArrow3" refType="userD"/>
                  <dgm:constr type="ctrX" for="ch" forName="dotArrow4" refType="w" fact="0.6068"/>
                  <dgm:constr type="ctrY" for="ch" forName="dotArrow4" refType="h" fact="0.0468"/>
                  <dgm:constr type="w" for="ch" forName="dotArrow4" refType="userD"/>
                  <dgm:constr type="h" for="ch" forName="dotArrow4" refType="userD"/>
                  <dgm:constr type="ctrX" for="ch" forName="dotArrow5" refType="w" fact="0.6346"/>
                  <dgm:constr type="ctrY" for="ch" forName="dotArrow5" refType="h" fact="0.0718"/>
                  <dgm:constr type="w" for="ch" forName="dotArrow5" refType="userD"/>
                  <dgm:constr type="h" for="ch" forName="dotArrow5" refType="userD"/>
                  <dgm:constr type="ctrX" for="ch" forName="dotArrow6" refType="w" fact="0.579"/>
                  <dgm:constr type="ctrY" for="ch" forName="dotArrow6" refType="h" fact="0.0745"/>
                  <dgm:constr type="w" for="ch" forName="dotArrow6" refType="userD"/>
                  <dgm:constr type="h" for="ch" forName="dotArrow6" refType="userD"/>
                  <dgm:constr type="ctrX" for="ch" forName="dotArrow7" refType="w" fact="0.579"/>
                  <dgm:constr type="ctrY" for="ch" forName="dotArrow7" refType="h" fact="0.1273"/>
                  <dgm:constr type="w" for="ch" forName="dotArrow7" refType="userD"/>
                  <dgm:constr type="h" for="ch" forName="dotArrow7" refType="userD"/>
                  <dgm:constr type="l" for="ch" forName="parTx1" refType="w" fact="0.1837"/>
                  <dgm:constr type="t" for="ch" forName="parTx1" refType="h" fact="0.8551"/>
                  <dgm:constr type="w" for="ch" forName="parTx1" refType="w" fact="0.4314"/>
                  <dgm:constr type="h" for="ch" forName="parTx1" refType="h" fact="0.1638"/>
                  <dgm:constr type="ctrX" for="ch" forName="picture1" refType="w" fact="0.1641"/>
                  <dgm:constr type="ctrY" for="ch" forName="picture1" refType="h" fact="0.8361"/>
                  <dgm:constr type="w" for="ch" forName="picture1" refType="w" fact="0.2"/>
                  <dgm:constr type="h" for="ch" forName="picture1" refType="h" fact="0.2832"/>
                  <dgm:constr type="l" for="ch" forName="parTx2" refType="w" fact="0.4612"/>
                  <dgm:constr type="t" for="ch" forName="parTx2" refType="h" fact="0.6424"/>
                  <dgm:constr type="w" for="ch" forName="parTx2" refType="w" fact="0.4314"/>
                  <dgm:constr type="h" for="ch" forName="parTx2" refType="h" fact="0.1638"/>
                  <dgm:constr type="ctrX" for="ch" forName="picture2" refType="w" fact="0.4416"/>
                  <dgm:constr type="ctrY" for="ch" forName="picture2" refType="h" fact="0.6234"/>
                  <dgm:constr type="w" for="ch" forName="picture2" refType="w" fact="0.2"/>
                  <dgm:constr type="h" for="ch" forName="picture2" refType="h" fact="0.2832"/>
                  <dgm:constr type="l" for="ch" forName="parTx3" refType="w" fact="0.5886"/>
                  <dgm:constr type="t" for="ch" forName="parTx3" refType="h" fact="0.3198"/>
                  <dgm:constr type="w" for="ch" forName="parTx3" refType="w" fact="0.4314"/>
                  <dgm:constr type="h" for="ch" forName="parTx3" refType="h" fact="0.1638"/>
                  <dgm:constr type="ctrX" for="ch" forName="picture3" refType="w" fact="0.569"/>
                  <dgm:constr type="ctrY" for="ch" forName="picture3" refType="h" fact="0.3008"/>
                  <dgm:constr type="w" for="ch" forName="picture3" refType="w" fact="0.2"/>
                  <dgm:constr type="h" for="ch" forName="picture3" refType="h" fact="0.2832"/>
                </dgm:constrLst>
              </dgm:else>
            </dgm:choose>
          </dgm:if>
          <dgm:else name="Name28">
            <dgm:choose name="Name29">
              <dgm:if name="Name30" axis="des" func="maxDepth" op="gt" val="1">
                <dgm:alg type="composite">
                  <dgm:param type="ar" val="1.7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userD" refType="w" fact="0.0162"/>
                  <dgm:constr type="ctrX" for="ch" forName="dot1" refType="w" fact="0.7019"/>
                  <dgm:constr type="ctrY" for="ch" forName="dot1" refType="h" fact="0.763"/>
                  <dgm:constr type="w" for="ch" forName="dot1" refType="userD"/>
                  <dgm:constr type="h" for="ch" forName="dot1" refType="userD"/>
                  <dgm:constr type="ctrX" for="ch" forName="dot2" refType="w" fact="0.7324"/>
                  <dgm:constr type="ctrY" for="ch" forName="dot2" refType="h" fact="0.7887"/>
                  <dgm:constr type="w" for="ch" forName="dot2" refType="userD"/>
                  <dgm:constr type="h" for="ch" forName="dot2" refType="userD"/>
                  <dgm:constr type="ctrX" for="ch" forName="dot3" refType="w" fact="0.7643"/>
                  <dgm:constr type="ctrY" for="ch" forName="dot3" refType="h" fact="0.809"/>
                  <dgm:constr type="w" for="ch" forName="dot3" refType="userD"/>
                  <dgm:constr type="h" for="ch" forName="dot3" refType="userD"/>
                  <dgm:constr type="ctrX" for="ch" forName="dot4" refType="w" fact="0.5555"/>
                  <dgm:constr type="ctrY" for="ch" forName="dot4" refType="h" fact="0.4655"/>
                  <dgm:constr type="w" for="ch" forName="dot4" refType="userD"/>
                  <dgm:constr type="h" for="ch" forName="dot4" refType="userD"/>
                  <dgm:constr type="ctrX" for="ch" forName="dot5" refType="w" fact="0.5677"/>
                  <dgm:constr type="ctrY" for="ch" forName="dot5" refType="h" fact="0.5178"/>
                  <dgm:constr type="w" for="ch" forName="dot5" refType="userD"/>
                  <dgm:constr type="h" for="ch" forName="dot5" refType="userD"/>
                  <dgm:constr type="ctrX" for="ch" forName="dotArrow1" refType="w" fact="0.5764"/>
                  <dgm:constr type="ctrY" for="ch" forName="dotArrow1" refType="h" fact="0.0718"/>
                  <dgm:constr type="w" for="ch" forName="dotArrow1" refType="userD"/>
                  <dgm:constr type="h" for="ch" forName="dotArrow1" refType="userD"/>
                  <dgm:constr type="ctrX" for="ch" forName="dotArrow2" refType="w" fact="0.554"/>
                  <dgm:constr type="ctrY" for="ch" forName="dotArrow2" refType="h" fact="0.0468"/>
                  <dgm:constr type="w" for="ch" forName="dotArrow2" refType="userD"/>
                  <dgm:constr type="h" for="ch" forName="dotArrow2" refType="userD"/>
                  <dgm:constr type="ctrX" for="ch" forName="dotArrow3" refType="w" fact="0.5315"/>
                  <dgm:constr type="ctrY" for="ch" forName="dotArrow3" refType="h" fact="0.0218"/>
                  <dgm:constr type="w" for="ch" forName="dotArrow3" refType="userD"/>
                  <dgm:constr type="h" for="ch" forName="dotArrow3" refType="userD"/>
                  <dgm:constr type="ctrX" for="ch" forName="dotArrow4" refType="w" fact="0.509"/>
                  <dgm:constr type="ctrY" for="ch" forName="dotArrow4" refType="h" fact="0.0468"/>
                  <dgm:constr type="w" for="ch" forName="dotArrow4" refType="userD"/>
                  <dgm:constr type="h" for="ch" forName="dotArrow4" refType="userD"/>
                  <dgm:constr type="ctrX" for="ch" forName="dotArrow5" refType="w" fact="0.4865"/>
                  <dgm:constr type="ctrY" for="ch" forName="dotArrow5" refType="h" fact="0.0718"/>
                  <dgm:constr type="w" for="ch" forName="dotArrow5" refType="userD"/>
                  <dgm:constr type="h" for="ch" forName="dotArrow5" refType="userD"/>
                  <dgm:constr type="ctrX" for="ch" forName="dotArrow6" refType="w" fact="0.5315"/>
                  <dgm:constr type="ctrY" for="ch" forName="dotArrow6" refType="h" fact="0.0745"/>
                  <dgm:constr type="w" for="ch" forName="dotArrow6" refType="userD"/>
                  <dgm:constr type="h" for="ch" forName="dotArrow6" refType="userD"/>
                  <dgm:constr type="ctrX" for="ch" forName="dotArrow7" refType="w" fact="0.5315"/>
                  <dgm:constr type="ctrY" for="ch" forName="dotArrow7" refType="h" fact="0.1273"/>
                  <dgm:constr type="w" for="ch" forName="dotArrow7" refType="userD"/>
                  <dgm:constr type="h" for="ch" forName="dotArrow7" refType="userD"/>
                  <dgm:constr type="r" for="ch" forName="parTx1" refType="w" fact="0.8513"/>
                  <dgm:constr type="t" for="ch" forName="parTx1" refType="h" fact="0.8596"/>
                  <dgm:constr type="w" for="ch" forName="parTx1" refType="w" fact="0.3491"/>
                  <dgm:constr type="h" for="ch" forName="parTx1" refType="h" fact="0.1638"/>
                  <dgm:constr type="ctrX" for="ch" forName="picture1" refType="w" fact="0.8672"/>
                  <dgm:constr type="ctrY" for="ch" forName="picture1" refType="h" fact="0.8361"/>
                  <dgm:constr type="w" for="ch" forName="picture1" refType="w" fact="0.1618"/>
                  <dgm:constr type="h" for="ch" forName="picture1" refType="h" fact="0.2832"/>
                  <dgm:constr type="r" for="ch" forName="desTx1" refType="l" refFor="ch" refForName="parTx1"/>
                  <dgm:constr type="l" for="ch" forName="desTx1"/>
                  <dgm:constr type="t" for="ch" forName="desTx1" refType="t" refFor="ch" refForName="parTx1"/>
                  <dgm:constr type="h" for="ch" forName="desTx1" refType="h" refFor="ch" refForName="parTx1"/>
                  <dgm:constr type="r" for="ch" forName="parTx2" refType="w" fact="0.6268"/>
                  <dgm:constr type="t" for="ch" forName="parTx2" refType="h" fact="0.6469"/>
                  <dgm:constr type="w" for="ch" forName="parTx2" refType="w" fact="0.3491"/>
                  <dgm:constr type="h" for="ch" forName="parTx2" refType="h" fact="0.1638"/>
                  <dgm:constr type="ctrX" for="ch" forName="picture2" refType="w" fact="0.6427"/>
                  <dgm:constr type="ctrY" for="ch" forName="picture2" refType="h" fact="0.6234"/>
                  <dgm:constr type="w" for="ch" forName="picture2" refType="w" fact="0.1618"/>
                  <dgm:constr type="h" for="ch" forName="picture2" refType="h" fact="0.2832"/>
                  <dgm:constr type="r" for="ch" forName="desTx2" refType="l" refFor="ch" refForName="parTx2"/>
                  <dgm:constr type="l" for="ch" forName="desTx2"/>
                  <dgm:constr type="t" for="ch" forName="desTx2" refType="t" refFor="ch" refForName="parTx2"/>
                  <dgm:constr type="h" for="ch" forName="desTx2" refType="h" refFor="ch" refForName="parTx2"/>
                  <dgm:constr type="r" for="ch" forName="parTx3" refType="w" fact="0.5237"/>
                  <dgm:constr type="t" for="ch" forName="parTx3" refType="h" fact="0.3243"/>
                  <dgm:constr type="w" for="ch" forName="parTx3" refType="w" fact="0.3491"/>
                  <dgm:constr type="h" for="ch" forName="parTx3" refType="h" fact="0.1638"/>
                  <dgm:constr type="ctrX" for="ch" forName="picture3" refType="w" fact="0.5396"/>
                  <dgm:constr type="ctrY" for="ch" forName="picture3" refType="h" fact="0.3008"/>
                  <dgm:constr type="w" for="ch" forName="picture3" refType="w" fact="0.1618"/>
                  <dgm:constr type="h" for="ch" forName="picture3" refType="h" fact="0.2832"/>
                  <dgm:constr type="r" for="ch" forName="desTx3" refType="l" refFor="ch" refForName="parTx3"/>
                  <dgm:constr type="l" for="ch" forName="desTx3"/>
                  <dgm:constr type="t" for="ch" forName="desTx3" refType="t" refFor="ch" refForName="parTx3"/>
                  <dgm:constr type="h" for="ch" forName="desTx3" refType="h" refFor="ch" refForName="parTx3"/>
                </dgm:constrLst>
              </dgm:if>
              <dgm:else name="Name31">
                <dgm:alg type="composite">
                  <dgm:param type="ar" val="1.4161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userD" refType="w" fact="0.02"/>
                  <dgm:constr type="ctrX" for="ch" forName="dot1" refType="w" fact="0.6316"/>
                  <dgm:constr type="ctrY" for="ch" forName="dot1" refType="h" fact="0.763"/>
                  <dgm:constr type="w" for="ch" forName="dot1" refType="userD"/>
                  <dgm:constr type="h" for="ch" forName="dot1" refType="userD"/>
                  <dgm:constr type="ctrX" for="ch" forName="dot2" refType="w" fact="0.6693"/>
                  <dgm:constr type="ctrY" for="ch" forName="dot2" refType="h" fact="0.7887"/>
                  <dgm:constr type="w" for="ch" forName="dot2" refType="userD"/>
                  <dgm:constr type="h" for="ch" forName="dot2" refType="userD"/>
                  <dgm:constr type="ctrX" for="ch" forName="dot3" refType="w" fact="0.7088"/>
                  <dgm:constr type="ctrY" for="ch" forName="dot3" refType="h" fact="0.809"/>
                  <dgm:constr type="w" for="ch" forName="dot3" refType="userD"/>
                  <dgm:constr type="h" for="ch" forName="dot3" refType="userD"/>
                  <dgm:constr type="ctrX" for="ch" forName="dot4" refType="w" fact="0.4506"/>
                  <dgm:constr type="ctrY" for="ch" forName="dot4" refType="h" fact="0.4655"/>
                  <dgm:constr type="w" for="ch" forName="dot4" refType="userD"/>
                  <dgm:constr type="h" for="ch" forName="dot4" refType="userD"/>
                  <dgm:constr type="ctrX" for="ch" forName="dot5" refType="w" fact="0.4658"/>
                  <dgm:constr type="ctrY" for="ch" forName="dot5" refType="h" fact="0.5178"/>
                  <dgm:constr type="w" for="ch" forName="dot5" refType="userD"/>
                  <dgm:constr type="h" for="ch" forName="dot5" refType="userD"/>
                  <dgm:constr type="ctrX" for="ch" forName="dotArrow1" refType="w" fact="0.4766"/>
                  <dgm:constr type="ctrY" for="ch" forName="dotArrow1" refType="h" fact="0.0718"/>
                  <dgm:constr type="w" for="ch" forName="dotArrow1" refType="userD"/>
                  <dgm:constr type="h" for="ch" forName="dotArrow1" refType="userD"/>
                  <dgm:constr type="ctrX" for="ch" forName="dotArrow2" refType="w" fact="0.4488"/>
                  <dgm:constr type="ctrY" for="ch" forName="dotArrow2" refType="h" fact="0.0468"/>
                  <dgm:constr type="w" for="ch" forName="dotArrow2" refType="userD"/>
                  <dgm:constr type="h" for="ch" forName="dotArrow2" refType="userD"/>
                  <dgm:constr type="ctrX" for="ch" forName="dotArrow3" refType="w" fact="0.421"/>
                  <dgm:constr type="ctrY" for="ch" forName="dotArrow3" refType="h" fact="0.0218"/>
                  <dgm:constr type="w" for="ch" forName="dotArrow3" refType="userD"/>
                  <dgm:constr type="h" for="ch" forName="dotArrow3" refType="userD"/>
                  <dgm:constr type="ctrX" for="ch" forName="dotArrow4" refType="w" fact="0.3932"/>
                  <dgm:constr type="ctrY" for="ch" forName="dotArrow4" refType="h" fact="0.0468"/>
                  <dgm:constr type="w" for="ch" forName="dotArrow4" refType="userD"/>
                  <dgm:constr type="h" for="ch" forName="dotArrow4" refType="userD"/>
                  <dgm:constr type="ctrX" for="ch" forName="dotArrow5" refType="w" fact="0.3654"/>
                  <dgm:constr type="ctrY" for="ch" forName="dotArrow5" refType="h" fact="0.0718"/>
                  <dgm:constr type="w" for="ch" forName="dotArrow5" refType="userD"/>
                  <dgm:constr type="h" for="ch" forName="dotArrow5" refType="userD"/>
                  <dgm:constr type="ctrX" for="ch" forName="dotArrow6" refType="w" fact="0.421"/>
                  <dgm:constr type="ctrY" for="ch" forName="dotArrow6" refType="h" fact="0.0745"/>
                  <dgm:constr type="w" for="ch" forName="dotArrow6" refType="userD"/>
                  <dgm:constr type="h" for="ch" forName="dotArrow6" refType="userD"/>
                  <dgm:constr type="ctrX" for="ch" forName="dotArrow7" refType="w" fact="0.421"/>
                  <dgm:constr type="ctrY" for="ch" forName="dotArrow7" refType="h" fact="0.1273"/>
                  <dgm:constr type="w" for="ch" forName="dotArrow7" refType="userD"/>
                  <dgm:constr type="h" for="ch" forName="dotArrow7" refType="userD"/>
                  <dgm:constr type="r" for="ch" forName="parTx1" refType="w" fact="0.8163"/>
                  <dgm:constr type="t" for="ch" forName="parTx1" refType="h" fact="0.8551"/>
                  <dgm:constr type="w" for="ch" forName="parTx1" refType="w" fact="0.4314"/>
                  <dgm:constr type="h" for="ch" forName="parTx1" refType="h" fact="0.1638"/>
                  <dgm:constr type="ctrX" for="ch" forName="picture1" refType="w" fact="0.8359"/>
                  <dgm:constr type="ctrY" for="ch" forName="picture1" refType="h" fact="0.8361"/>
                  <dgm:constr type="w" for="ch" forName="picture1" refType="w" fact="0.2"/>
                  <dgm:constr type="h" for="ch" forName="picture1" refType="h" fact="0.2832"/>
                  <dgm:constr type="r" for="ch" forName="parTx2" refType="w" fact="0.5388"/>
                  <dgm:constr type="t" for="ch" forName="parTx2" refType="h" fact="0.6424"/>
                  <dgm:constr type="w" for="ch" forName="parTx2" refType="w" fact="0.4314"/>
                  <dgm:constr type="h" for="ch" forName="parTx2" refType="h" fact="0.1638"/>
                  <dgm:constr type="ctrX" for="ch" forName="picture2" refType="w" fact="0.5584"/>
                  <dgm:constr type="ctrY" for="ch" forName="picture2" refType="h" fact="0.6234"/>
                  <dgm:constr type="w" for="ch" forName="picture2" refType="w" fact="0.2"/>
                  <dgm:constr type="h" for="ch" forName="picture2" refType="h" fact="0.2832"/>
                  <dgm:constr type="r" for="ch" forName="parTx3" refType="w" fact="0.4114"/>
                  <dgm:constr type="t" for="ch" forName="parTx3" refType="h" fact="0.3198"/>
                  <dgm:constr type="w" for="ch" forName="parTx3" refType="w" fact="0.4314"/>
                  <dgm:constr type="h" for="ch" forName="parTx3" refType="h" fact="0.1638"/>
                  <dgm:constr type="ctrX" for="ch" forName="picture3" refType="w" fact="0.431"/>
                  <dgm:constr type="ctrY" for="ch" forName="picture3" refType="h" fact="0.3008"/>
                  <dgm:constr type="w" for="ch" forName="picture3" refType="w" fact="0.2"/>
                  <dgm:constr type="h" for="ch" forName="picture3" refType="h" fact="0.2832"/>
                </dgm:constrLst>
              </dgm:else>
            </dgm:choose>
          </dgm:else>
        </dgm:choose>
      </dgm:if>
      <dgm:if name="Name32" axis="ch" ptType="node" func="cnt" op="equ" val="4">
        <dgm:choose name="Name33">
          <dgm:if name="Name34" func="var" arg="dir" op="equ" val="norm">
            <dgm:choose name="Name35">
              <dgm:if name="Name36" axis="des" func="maxDepth" op="gt" val="1">
                <dgm:alg type="composite">
                  <dgm:param type="ar" val="1.5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userD" refType="w" fact="0.0136"/>
                  <dgm:constr type="ctrX" for="ch" forName="dot1" refType="w" fact="0.3253"/>
                  <dgm:constr type="ctrY" for="ch" forName="dot1" refType="h" fact="0.8215"/>
                  <dgm:constr type="w" for="ch" forName="dot1" refType="userD"/>
                  <dgm:constr type="h" for="ch" forName="dot1" refType="userD"/>
                  <dgm:constr type="ctrX" for="ch" forName="dot2" refType="w" fact="0.2949"/>
                  <dgm:constr type="ctrY" for="ch" forName="dot2" refType="h" fact="0.843"/>
                  <dgm:constr type="w" for="ch" forName="dot2" refType="userD"/>
                  <dgm:constr type="h" for="ch" forName="dot2" refType="userD"/>
                  <dgm:constr type="ctrX" for="ch" forName="dot3" refType="w" fact="0.2635"/>
                  <dgm:constr type="ctrY" for="ch" forName="dot3" refType="h" fact="0.8607"/>
                  <dgm:constr type="w" for="ch" forName="dot3" refType="userD"/>
                  <dgm:constr type="h" for="ch" forName="dot3" refType="userD"/>
                  <dgm:constr type="ctrX" for="ch" forName="dot4" refType="w" fact="0.2313"/>
                  <dgm:constr type="ctrY" for="ch" forName="dot4" refType="h" fact="0.8745"/>
                  <dgm:constr type="w" for="ch" forName="dot4" refType="userD"/>
                  <dgm:constr type="h" for="ch" forName="dot4" refType="userD"/>
                  <dgm:constr type="ctrX" for="ch" forName="dot5" refType="w" fact="0.4675"/>
                  <dgm:constr type="ctrY" for="ch" forName="dot5" refType="h" fact="0.6419"/>
                  <dgm:constr type="w" for="ch" forName="dot5" refType="userD"/>
                  <dgm:constr type="h" for="ch" forName="dot5" refType="userD"/>
                  <dgm:constr type="ctrX" for="ch" forName="dot6" refType="w" fact="0.5486"/>
                  <dgm:constr type="ctrY" for="ch" forName="dot6" refType="h" fact="0.3784"/>
                  <dgm:constr type="w" for="ch" forName="dot6" refType="userD"/>
                  <dgm:constr type="h" for="ch" forName="dot6" refType="userD"/>
                  <dgm:constr type="ctrX" for="ch" forName="dotArrow1" refType="w" fact="0.5267"/>
                  <dgm:constr type="ctrY" for="ch" forName="dotArrow1" refType="h" fact="0.0496"/>
                  <dgm:constr type="w" for="ch" forName="dotArrow1" refType="userD"/>
                  <dgm:constr type="h" for="ch" forName="dotArrow1" refType="userD"/>
                  <dgm:constr type="ctrX" for="ch" forName="dotArrow2" refType="w" fact="0.5462"/>
                  <dgm:constr type="ctrY" for="ch" forName="dotArrow2" refType="h" fact="0.0282"/>
                  <dgm:constr type="w" for="ch" forName="dotArrow2" refType="userD"/>
                  <dgm:constr type="h" for="ch" forName="dotArrow2" refType="userD"/>
                  <dgm:constr type="ctrX" for="ch" forName="dotArrow3" refType="w" fact="0.5657"/>
                  <dgm:constr type="ctrY" for="ch" forName="dotArrow3" refType="h" fact="0.0068"/>
                  <dgm:constr type="w" for="ch" forName="dotArrow3" refType="userD"/>
                  <dgm:constr type="h" for="ch" forName="dotArrow3" refType="userD"/>
                  <dgm:constr type="ctrX" for="ch" forName="dotArrow4" refType="w" fact="0.5851"/>
                  <dgm:constr type="ctrY" for="ch" forName="dotArrow4" refType="h" fact="0.0282"/>
                  <dgm:constr type="w" for="ch" forName="dotArrow4" refType="userD"/>
                  <dgm:constr type="h" for="ch" forName="dotArrow4" refType="userD"/>
                  <dgm:constr type="ctrX" for="ch" forName="dotArrow5" refType="w" fact="0.6046"/>
                  <dgm:constr type="ctrY" for="ch" forName="dotArrow5" refType="h" fact="0.0496"/>
                  <dgm:constr type="w" for="ch" forName="dotArrow5" refType="userD"/>
                  <dgm:constr type="h" for="ch" forName="dotArrow5" refType="userD"/>
                  <dgm:constr type="ctrX" for="ch" forName="dotArrow6" refType="w" fact="0.5657"/>
                  <dgm:constr type="ctrY" for="ch" forName="dotArrow6" refType="h" fact="0.052"/>
                  <dgm:constr type="w" for="ch" forName="dotArrow6" refType="userD"/>
                  <dgm:constr type="h" for="ch" forName="dotArrow6" refType="userD"/>
                  <dgm:constr type="ctrX" for="ch" forName="dotArrow7" refType="w" fact="0.5657"/>
                  <dgm:constr type="ctrY" for="ch" forName="dotArrow7" refType="h" fact="0.0972"/>
                  <dgm:constr type="w" for="ch" forName="dotArrow7" refType="userD"/>
                  <dgm:constr type="h" for="ch" forName="dotArrow7" refType="userD"/>
                  <dgm:constr type="l" for="ch" forName="parTx1" refType="w" fact="0.1466"/>
                  <dgm:constr type="t" for="ch" forName="parTx1" refType="h" fact="0.9095"/>
                  <dgm:constr type="w" for="ch" forName="parTx1" refType="w" fact="0.294"/>
                  <dgm:constr type="h" for="ch" forName="parTx1" refType="h" fact="0.1222"/>
                  <dgm:constr type="ctrX" for="ch" forName="picture1" refType="w" fact="0.1333"/>
                  <dgm:constr type="ctrY" for="ch" forName="picture1" refType="h" fact="0.8922"/>
                  <dgm:constr type="w" for="ch" forName="picture1" refType="w" fact="0.1363"/>
                  <dgm:constr type="h" for="ch" forName="picture1" refType="h" fact="0.2113"/>
                  <dgm:constr type="l" for="ch" forName="desTx1" refType="r" refFor="ch" refForName="parTx1"/>
                  <dgm:constr type="r" for="ch" forName="desTx1" refType="w"/>
                  <dgm:constr type="t" for="ch" forName="desTx1" refType="t" refFor="ch" refForName="parTx1"/>
                  <dgm:constr type="h" for="ch" forName="desTx1" refType="h" refFor="ch" refForName="parTx1"/>
                  <dgm:constr type="l" for="ch" forName="parTx2" refType="w" fact="0.4105"/>
                  <dgm:constr type="t" for="ch" forName="parTx2" refType="h" fact="0.762"/>
                  <dgm:constr type="w" for="ch" forName="parTx2" refType="w" fact="0.294"/>
                  <dgm:constr type="h" for="ch" forName="parTx2" refType="h" fact="0.1222"/>
                  <dgm:constr type="ctrX" for="ch" forName="picture2" refType="w" fact="0.3972"/>
                  <dgm:constr type="ctrY" for="ch" forName="picture2" refType="h" fact="0.7447"/>
                  <dgm:constr type="w" for="ch" forName="picture2" refType="w" fact="0.1363"/>
                  <dgm:constr type="h" for="ch" forName="picture2" refType="h" fact="0.2113"/>
                  <dgm:constr type="l" for="ch" forName="desTx2" refType="r" refFor="ch" refForName="parTx2"/>
                  <dgm:constr type="r" for="ch" forName="desTx2" refType="w"/>
                  <dgm:constr type="t" for="ch" forName="desTx2" refType="t" refFor="ch" refForName="parTx2"/>
                  <dgm:constr type="h" for="ch" forName="desTx2" refType="h" refFor="ch" refForName="parTx2"/>
                  <dgm:constr type="l" for="ch" forName="parTx3" refType="w" fact="0.5229"/>
                  <dgm:constr type="t" for="ch" forName="parTx3" refType="h" fact="0.5294"/>
                  <dgm:constr type="w" for="ch" forName="parTx3" refType="w" fact="0.294"/>
                  <dgm:constr type="h" for="ch" forName="parTx3" refType="h" fact="0.1222"/>
                  <dgm:constr type="ctrX" for="ch" forName="picture3" refType="w" fact="0.5095"/>
                  <dgm:constr type="ctrY" for="ch" forName="picture3" refType="h" fact="0.5121"/>
                  <dgm:constr type="w" for="ch" forName="picture3" refType="w" fact="0.1363"/>
                  <dgm:constr type="h" for="ch" forName="picture3" refType="h" fact="0.2113"/>
                  <dgm:constr type="l" for="ch" forName="desTx3" refType="r" refFor="ch" refForName="parTx3"/>
                  <dgm:constr type="r" for="ch" forName="desTx3" refType="w"/>
                  <dgm:constr type="t" for="ch" forName="desTx3" refType="t" refFor="ch" refForName="parTx3"/>
                  <dgm:constr type="h" for="ch" forName="desTx3" refType="h" refFor="ch" refForName="parTx3"/>
                  <dgm:constr type="l" for="ch" forName="parTx4" refType="w" fact="0.5722"/>
                  <dgm:constr type="t" for="ch" forName="parTx4" refType="h" fact="0.2523"/>
                  <dgm:constr type="w" for="ch" forName="parTx4" refType="w" fact="0.294"/>
                  <dgm:constr type="h" for="ch" forName="parTx4" refType="h" fact="0.1222"/>
                  <dgm:constr type="ctrX" for="ch" forName="picture4" refType="w" fact="0.5588"/>
                  <dgm:constr type="ctrY" for="ch" forName="picture4" refType="h" fact="0.235"/>
                  <dgm:constr type="w" for="ch" forName="picture4" refType="w" fact="0.1363"/>
                  <dgm:constr type="h" for="ch" forName="picture4" refType="h" fact="0.2113"/>
                  <dgm:constr type="l" for="ch" forName="desTx4" refType="r" refFor="ch" refForName="parTx4"/>
                  <dgm:constr type="r" for="ch" forName="desTx4" refType="w"/>
                  <dgm:constr type="t" for="ch" forName="desTx4" refType="t" refFor="ch" refForName="parTx4"/>
                  <dgm:constr type="h" for="ch" forName="desTx4" refType="h" refFor="ch" refForName="parTx4"/>
                </dgm:constrLst>
              </dgm:if>
              <dgm:else name="Name37">
                <dgm:alg type="composite">
                  <dgm:param type="ar" val="1.267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userD" refType="w" fact="0.0167"/>
                  <dgm:constr type="ctrX" for="ch" forName="dot1" refType="w" fact="0.3978"/>
                  <dgm:constr type="ctrY" for="ch" forName="dot1" refType="h" fact="0.8215"/>
                  <dgm:constr type="w" for="ch" forName="dot1" refType="userD"/>
                  <dgm:constr type="h" for="ch" forName="dot1" refType="userD"/>
                  <dgm:constr type="ctrX" for="ch" forName="dot2" refType="w" fact="0.3606"/>
                  <dgm:constr type="ctrY" for="ch" forName="dot2" refType="h" fact="0.843"/>
                  <dgm:constr type="w" for="ch" forName="dot2" refType="userD"/>
                  <dgm:constr type="h" for="ch" forName="dot2" refType="userD"/>
                  <dgm:constr type="ctrX" for="ch" forName="dot3" refType="w" fact="0.3223"/>
                  <dgm:constr type="ctrY" for="ch" forName="dot3" refType="h" fact="0.8607"/>
                  <dgm:constr type="w" for="ch" forName="dot3" refType="userD"/>
                  <dgm:constr type="h" for="ch" forName="dot3" refType="userD"/>
                  <dgm:constr type="ctrX" for="ch" forName="dot4" refType="w" fact="0.2829"/>
                  <dgm:constr type="ctrY" for="ch" forName="dot4" refType="h" fact="0.8745"/>
                  <dgm:constr type="w" for="ch" forName="dot4" refType="userD"/>
                  <dgm:constr type="h" for="ch" forName="dot4" refType="userD"/>
                  <dgm:constr type="ctrX" for="ch" forName="dot5" refType="w" fact="0.5717"/>
                  <dgm:constr type="ctrY" for="ch" forName="dot5" refType="h" fact="0.6419"/>
                  <dgm:constr type="w" for="ch" forName="dot5" refType="userD"/>
                  <dgm:constr type="h" for="ch" forName="dot5" refType="userD"/>
                  <dgm:constr type="ctrX" for="ch" forName="dot6" refType="w" fact="0.6709"/>
                  <dgm:constr type="ctrY" for="ch" forName="dot6" refType="h" fact="0.3784"/>
                  <dgm:constr type="w" for="ch" forName="dot6" refType="userD"/>
                  <dgm:constr type="h" for="ch" forName="dot6" refType="userD"/>
                  <dgm:constr type="ctrX" for="ch" forName="dotArrow1" refType="w" fact="0.6441"/>
                  <dgm:constr type="ctrY" for="ch" forName="dotArrow1" refType="h" fact="0.0496"/>
                  <dgm:constr type="w" for="ch" forName="dotArrow1" refType="userD"/>
                  <dgm:constr type="h" for="ch" forName="dotArrow1" refType="userD"/>
                  <dgm:constr type="ctrX" for="ch" forName="dotArrow2" refType="w" fact="0.6679"/>
                  <dgm:constr type="ctrY" for="ch" forName="dotArrow2" refType="h" fact="0.0282"/>
                  <dgm:constr type="w" for="ch" forName="dotArrow2" refType="userD"/>
                  <dgm:constr type="h" for="ch" forName="dotArrow2" refType="userD"/>
                  <dgm:constr type="ctrX" for="ch" forName="dotArrow3" refType="w" fact="0.6917"/>
                  <dgm:constr type="ctrY" for="ch" forName="dotArrow3" refType="h" fact="0.0068"/>
                  <dgm:constr type="w" for="ch" forName="dotArrow3" refType="userD"/>
                  <dgm:constr type="h" for="ch" forName="dotArrow3" refType="userD"/>
                  <dgm:constr type="ctrX" for="ch" forName="dotArrow4" refType="w" fact="0.7155"/>
                  <dgm:constr type="ctrY" for="ch" forName="dotArrow4" refType="h" fact="0.0282"/>
                  <dgm:constr type="w" for="ch" forName="dotArrow4" refType="userD"/>
                  <dgm:constr type="h" for="ch" forName="dotArrow4" refType="userD"/>
                  <dgm:constr type="ctrX" for="ch" forName="dotArrow5" refType="w" fact="0.7394"/>
                  <dgm:constr type="ctrY" for="ch" forName="dotArrow5" refType="h" fact="0.0496"/>
                  <dgm:constr type="w" for="ch" forName="dotArrow5" refType="userD"/>
                  <dgm:constr type="h" for="ch" forName="dotArrow5" refType="userD"/>
                  <dgm:constr type="ctrX" for="ch" forName="dotArrow6" refType="w" fact="0.6917"/>
                  <dgm:constr type="ctrY" for="ch" forName="dotArrow6" refType="h" fact="0.052"/>
                  <dgm:constr type="w" for="ch" forName="dotArrow6" refType="userD"/>
                  <dgm:constr type="h" for="ch" forName="dotArrow6" refType="userD"/>
                  <dgm:constr type="ctrX" for="ch" forName="dotArrow7" refType="w" fact="0.6917"/>
                  <dgm:constr type="ctrY" for="ch" forName="dotArrow7" refType="h" fact="0.0972"/>
                  <dgm:constr type="w" for="ch" forName="dotArrow7" refType="userD"/>
                  <dgm:constr type="h" for="ch" forName="dotArrow7" refType="userD"/>
                  <dgm:constr type="l" for="ch" forName="parTx1" refType="w" fact="0.1793"/>
                  <dgm:constr type="t" for="ch" forName="parTx1" refType="h" fact="0.9064"/>
                  <dgm:constr type="w" for="ch" forName="parTx1" refType="w" fact="0.3595"/>
                  <dgm:constr type="h" for="ch" forName="parTx1" refType="h" fact="0.1222"/>
                  <dgm:constr type="ctrX" for="ch" forName="picture1" refType="w" fact="0.163"/>
                  <dgm:constr type="ctrY" for="ch" forName="picture1" refType="h" fact="0.8922"/>
                  <dgm:constr type="w" for="ch" forName="picture1" refType="w" fact="0.1667"/>
                  <dgm:constr type="h" for="ch" forName="picture1" refType="h" fact="0.2113"/>
                  <dgm:constr type="l" for="ch" forName="parTx2" refType="w" fact="0.502"/>
                  <dgm:constr type="t" for="ch" forName="parTx2" refType="h" fact="0.7589"/>
                  <dgm:constr type="w" for="ch" forName="parTx2" refType="w" fact="0.3595"/>
                  <dgm:constr type="h" for="ch" forName="parTx2" refType="h" fact="0.1222"/>
                  <dgm:constr type="ctrX" for="ch" forName="picture2" refType="w" fact="0.4857"/>
                  <dgm:constr type="ctrY" for="ch" forName="picture2" refType="h" fact="0.7447"/>
                  <dgm:constr type="w" for="ch" forName="picture2" refType="w" fact="0.1667"/>
                  <dgm:constr type="h" for="ch" forName="picture2" refType="h" fact="0.2113"/>
                  <dgm:constr type="l" for="ch" forName="parTx3" refType="w" fact="0.6394"/>
                  <dgm:constr type="t" for="ch" forName="parTx3" refType="h" fact="0.5263"/>
                  <dgm:constr type="w" for="ch" forName="parTx3" refType="w" fact="0.3595"/>
                  <dgm:constr type="h" for="ch" forName="parTx3" refType="h" fact="0.1222"/>
                  <dgm:constr type="ctrX" for="ch" forName="picture3" refType="w" fact="0.6231"/>
                  <dgm:constr type="ctrY" for="ch" forName="picture3" refType="h" fact="0.5121"/>
                  <dgm:constr type="w" for="ch" forName="picture3" refType="w" fact="0.1667"/>
                  <dgm:constr type="h" for="ch" forName="picture3" refType="h" fact="0.2113"/>
                  <dgm:constr type="l" for="ch" forName="parTx4" refType="w" fact="0.6997"/>
                  <dgm:constr type="t" for="ch" forName="parTx4" refType="h" fact="0.2492"/>
                  <dgm:constr type="w" for="ch" forName="parTx4" refType="w" fact="0.3595"/>
                  <dgm:constr type="h" for="ch" forName="parTx4" refType="h" fact="0.1222"/>
                  <dgm:constr type="ctrX" for="ch" forName="picture4" refType="w" fact="0.6834"/>
                  <dgm:constr type="ctrY" for="ch" forName="picture4" refType="h" fact="0.235"/>
                  <dgm:constr type="w" for="ch" forName="picture4" refType="w" fact="0.1667"/>
                  <dgm:constr type="h" for="ch" forName="picture4" refType="h" fact="0.2113"/>
                </dgm:constrLst>
              </dgm:else>
            </dgm:choose>
          </dgm:if>
          <dgm:else name="Name38">
            <dgm:choose name="Name39">
              <dgm:if name="Name40" axis="des" func="maxDepth" op="gt" val="1">
                <dgm:alg type="composite">
                  <dgm:param type="ar" val="1.5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userD" refType="w" fact="0.0136"/>
                  <dgm:constr type="ctrX" for="ch" forName="dot1" refType="w" fact="0.6747"/>
                  <dgm:constr type="ctrY" for="ch" forName="dot1" refType="h" fact="0.8215"/>
                  <dgm:constr type="w" for="ch" forName="dot1" refType="userD"/>
                  <dgm:constr type="h" for="ch" forName="dot1" refType="userD"/>
                  <dgm:constr type="ctrX" for="ch" forName="dot2" refType="w" fact="0.7051"/>
                  <dgm:constr type="ctrY" for="ch" forName="dot2" refType="h" fact="0.843"/>
                  <dgm:constr type="w" for="ch" forName="dot2" refType="userD"/>
                  <dgm:constr type="h" for="ch" forName="dot2" refType="userD"/>
                  <dgm:constr type="ctrX" for="ch" forName="dot3" refType="w" fact="0.7365"/>
                  <dgm:constr type="ctrY" for="ch" forName="dot3" refType="h" fact="0.8607"/>
                  <dgm:constr type="w" for="ch" forName="dot3" refType="userD"/>
                  <dgm:constr type="h" for="ch" forName="dot3" refType="userD"/>
                  <dgm:constr type="ctrX" for="ch" forName="dot4" refType="w" fact="0.7687"/>
                  <dgm:constr type="ctrY" for="ch" forName="dot4" refType="h" fact="0.8745"/>
                  <dgm:constr type="w" for="ch" forName="dot4" refType="userD"/>
                  <dgm:constr type="h" for="ch" forName="dot4" refType="userD"/>
                  <dgm:constr type="ctrX" for="ch" forName="dot5" refType="w" fact="0.5325"/>
                  <dgm:constr type="ctrY" for="ch" forName="dot5" refType="h" fact="0.6419"/>
                  <dgm:constr type="w" for="ch" forName="dot5" refType="userD"/>
                  <dgm:constr type="h" for="ch" forName="dot5" refType="userD"/>
                  <dgm:constr type="ctrX" for="ch" forName="dot6" refType="w" fact="0.4514"/>
                  <dgm:constr type="ctrY" for="ch" forName="dot6" refType="h" fact="0.3784"/>
                  <dgm:constr type="w" for="ch" forName="dot6" refType="userD"/>
                  <dgm:constr type="h" for="ch" forName="dot6" refType="userD"/>
                  <dgm:constr type="ctrX" for="ch" forName="dotArrow1" refType="w" fact="0.4733"/>
                  <dgm:constr type="ctrY" for="ch" forName="dotArrow1" refType="h" fact="0.0496"/>
                  <dgm:constr type="w" for="ch" forName="dotArrow1" refType="userD"/>
                  <dgm:constr type="h" for="ch" forName="dotArrow1" refType="userD"/>
                  <dgm:constr type="ctrX" for="ch" forName="dotArrow2" refType="w" fact="0.4538"/>
                  <dgm:constr type="ctrY" for="ch" forName="dotArrow2" refType="h" fact="0.0282"/>
                  <dgm:constr type="w" for="ch" forName="dotArrow2" refType="userD"/>
                  <dgm:constr type="h" for="ch" forName="dotArrow2" refType="userD"/>
                  <dgm:constr type="ctrX" for="ch" forName="dotArrow3" refType="w" fact="0.4343"/>
                  <dgm:constr type="ctrY" for="ch" forName="dotArrow3" refType="h" fact="0.0068"/>
                  <dgm:constr type="w" for="ch" forName="dotArrow3" refType="userD"/>
                  <dgm:constr type="h" for="ch" forName="dotArrow3" refType="userD"/>
                  <dgm:constr type="ctrX" for="ch" forName="dotArrow4" refType="w" fact="0.4149"/>
                  <dgm:constr type="ctrY" for="ch" forName="dotArrow4" refType="h" fact="0.0282"/>
                  <dgm:constr type="w" for="ch" forName="dotArrow4" refType="userD"/>
                  <dgm:constr type="h" for="ch" forName="dotArrow4" refType="userD"/>
                  <dgm:constr type="ctrX" for="ch" forName="dotArrow5" refType="w" fact="0.3954"/>
                  <dgm:constr type="ctrY" for="ch" forName="dotArrow5" refType="h" fact="0.0496"/>
                  <dgm:constr type="w" for="ch" forName="dotArrow5" refType="userD"/>
                  <dgm:constr type="h" for="ch" forName="dotArrow5" refType="userD"/>
                  <dgm:constr type="ctrX" for="ch" forName="dotArrow6" refType="w" fact="0.4343"/>
                  <dgm:constr type="ctrY" for="ch" forName="dotArrow6" refType="h" fact="0.052"/>
                  <dgm:constr type="w" for="ch" forName="dotArrow6" refType="userD"/>
                  <dgm:constr type="h" for="ch" forName="dotArrow6" refType="userD"/>
                  <dgm:constr type="ctrX" for="ch" forName="dotArrow7" refType="w" fact="0.4343"/>
                  <dgm:constr type="ctrY" for="ch" forName="dotArrow7" refType="h" fact="0.0972"/>
                  <dgm:constr type="w" for="ch" forName="dotArrow7" refType="userD"/>
                  <dgm:constr type="h" for="ch" forName="dotArrow7" refType="userD"/>
                  <dgm:constr type="r" for="ch" forName="parTx1" refType="w" fact="0.8534"/>
                  <dgm:constr type="t" for="ch" forName="parTx1" refType="h" fact="0.9095"/>
                  <dgm:constr type="w" for="ch" forName="parTx1" refType="w" fact="0.294"/>
                  <dgm:constr type="h" for="ch" forName="parTx1" refType="h" fact="0.1222"/>
                  <dgm:constr type="ctrX" for="ch" forName="picture1" refType="w" fact="0.8667"/>
                  <dgm:constr type="ctrY" for="ch" forName="picture1" refType="h" fact="0.8922"/>
                  <dgm:constr type="w" for="ch" forName="picture1" refType="w" fact="0.1363"/>
                  <dgm:constr type="h" for="ch" forName="picture1" refType="h" fact="0.2113"/>
                  <dgm:constr type="r" for="ch" forName="desTx1" refType="l" refFor="ch" refForName="parTx1"/>
                  <dgm:constr type="l" for="ch" forName="desTx1"/>
                  <dgm:constr type="t" for="ch" forName="desTx1" refType="t" refFor="ch" refForName="parTx1"/>
                  <dgm:constr type="h" for="ch" forName="desTx1" refType="h" refFor="ch" refForName="parTx1"/>
                  <dgm:constr type="r" for="ch" forName="parTx2" refType="w" fact="0.5895"/>
                  <dgm:constr type="t" for="ch" forName="parTx2" refType="h" fact="0.762"/>
                  <dgm:constr type="w" for="ch" forName="parTx2" refType="w" fact="0.294"/>
                  <dgm:constr type="h" for="ch" forName="parTx2" refType="h" fact="0.1222"/>
                  <dgm:constr type="ctrX" for="ch" forName="picture2" refType="w" fact="0.6028"/>
                  <dgm:constr type="ctrY" for="ch" forName="picture2" refType="h" fact="0.7447"/>
                  <dgm:constr type="w" for="ch" forName="picture2" refType="w" fact="0.1363"/>
                  <dgm:constr type="h" for="ch" forName="picture2" refType="h" fact="0.2113"/>
                  <dgm:constr type="r" for="ch" forName="desTx2" refType="l" refFor="ch" refForName="parTx2"/>
                  <dgm:constr type="l" for="ch" forName="desTx2"/>
                  <dgm:constr type="t" for="ch" forName="desTx2" refType="t" refFor="ch" refForName="parTx2"/>
                  <dgm:constr type="h" for="ch" forName="desTx2" refType="h" refFor="ch" refForName="parTx2"/>
                  <dgm:constr type="r" for="ch" forName="parTx3" refType="w" fact="0.4771"/>
                  <dgm:constr type="t" for="ch" forName="parTx3" refType="h" fact="0.5294"/>
                  <dgm:constr type="w" for="ch" forName="parTx3" refType="w" fact="0.294"/>
                  <dgm:constr type="h" for="ch" forName="parTx3" refType="h" fact="0.1222"/>
                  <dgm:constr type="ctrX" for="ch" forName="picture3" refType="w" fact="0.4905"/>
                  <dgm:constr type="ctrY" for="ch" forName="picture3" refType="h" fact="0.5121"/>
                  <dgm:constr type="w" for="ch" forName="picture3" refType="w" fact="0.1363"/>
                  <dgm:constr type="h" for="ch" forName="picture3" refType="h" fact="0.2113"/>
                  <dgm:constr type="r" for="ch" forName="desTx3" refType="l" refFor="ch" refForName="parTx3"/>
                  <dgm:constr type="l" for="ch" forName="desTx3"/>
                  <dgm:constr type="t" for="ch" forName="desTx3" refType="t" refFor="ch" refForName="parTx3"/>
                  <dgm:constr type="h" for="ch" forName="desTx3" refType="h" refFor="ch" refForName="parTx3"/>
                  <dgm:constr type="r" for="ch" forName="parTx4" refType="w" fact="0.4278"/>
                  <dgm:constr type="t" for="ch" forName="parTx4" refType="h" fact="0.2523"/>
                  <dgm:constr type="w" for="ch" forName="parTx4" refType="w" fact="0.294"/>
                  <dgm:constr type="h" for="ch" forName="parTx4" refType="h" fact="0.1222"/>
                  <dgm:constr type="ctrX" for="ch" forName="picture4" refType="w" fact="0.4412"/>
                  <dgm:constr type="ctrY" for="ch" forName="picture4" refType="h" fact="0.235"/>
                  <dgm:constr type="w" for="ch" forName="picture4" refType="w" fact="0.1363"/>
                  <dgm:constr type="h" for="ch" forName="picture4" refType="h" fact="0.2113"/>
                  <dgm:constr type="r" for="ch" forName="desTx4" refType="l" refFor="ch" refForName="parTx4"/>
                  <dgm:constr type="l" for="ch" forName="desTx4"/>
                  <dgm:constr type="t" for="ch" forName="desTx4" refType="t" refFor="ch" refForName="parTx4"/>
                  <dgm:constr type="h" for="ch" forName="desTx4" refType="h" refFor="ch" refForName="parTx4"/>
                </dgm:constrLst>
              </dgm:if>
              <dgm:else name="Name41">
                <dgm:alg type="composite">
                  <dgm:param type="ar" val="1.267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userD" refType="w" fact="0.0167"/>
                  <dgm:constr type="ctrX" for="ch" forName="dot1" refType="w" fact="0.6022"/>
                  <dgm:constr type="ctrY" for="ch" forName="dot1" refType="h" fact="0.8215"/>
                  <dgm:constr type="w" for="ch" forName="dot1" refType="userD"/>
                  <dgm:constr type="h" for="ch" forName="dot1" refType="userD"/>
                  <dgm:constr type="ctrX" for="ch" forName="dot2" refType="w" fact="0.6394"/>
                  <dgm:constr type="ctrY" for="ch" forName="dot2" refType="h" fact="0.843"/>
                  <dgm:constr type="w" for="ch" forName="dot2" refType="userD"/>
                  <dgm:constr type="h" for="ch" forName="dot2" refType="userD"/>
                  <dgm:constr type="ctrX" for="ch" forName="dot3" refType="w" fact="0.6777"/>
                  <dgm:constr type="ctrY" for="ch" forName="dot3" refType="h" fact="0.8607"/>
                  <dgm:constr type="w" for="ch" forName="dot3" refType="userD"/>
                  <dgm:constr type="h" for="ch" forName="dot3" refType="userD"/>
                  <dgm:constr type="ctrX" for="ch" forName="dot4" refType="w" fact="0.7171"/>
                  <dgm:constr type="ctrY" for="ch" forName="dot4" refType="h" fact="0.8745"/>
                  <dgm:constr type="w" for="ch" forName="dot4" refType="userD"/>
                  <dgm:constr type="h" for="ch" forName="dot4" refType="userD"/>
                  <dgm:constr type="ctrX" for="ch" forName="dot5" refType="w" fact="0.4283"/>
                  <dgm:constr type="ctrY" for="ch" forName="dot5" refType="h" fact="0.6419"/>
                  <dgm:constr type="w" for="ch" forName="dot5" refType="userD"/>
                  <dgm:constr type="h" for="ch" forName="dot5" refType="userD"/>
                  <dgm:constr type="ctrX" for="ch" forName="dot6" refType="w" fact="0.3291"/>
                  <dgm:constr type="ctrY" for="ch" forName="dot6" refType="h" fact="0.3784"/>
                  <dgm:constr type="w" for="ch" forName="dot6" refType="userD"/>
                  <dgm:constr type="h" for="ch" forName="dot6" refType="userD"/>
                  <dgm:constr type="ctrX" for="ch" forName="dotArrow1" refType="w" fact="0.3559"/>
                  <dgm:constr type="ctrY" for="ch" forName="dotArrow1" refType="h" fact="0.0496"/>
                  <dgm:constr type="w" for="ch" forName="dotArrow1" refType="userD"/>
                  <dgm:constr type="h" for="ch" forName="dotArrow1" refType="userD"/>
                  <dgm:constr type="ctrX" for="ch" forName="dotArrow2" refType="w" fact="0.3321"/>
                  <dgm:constr type="ctrY" for="ch" forName="dotArrow2" refType="h" fact="0.0282"/>
                  <dgm:constr type="w" for="ch" forName="dotArrow2" refType="userD"/>
                  <dgm:constr type="h" for="ch" forName="dotArrow2" refType="userD"/>
                  <dgm:constr type="ctrX" for="ch" forName="dotArrow3" refType="w" fact="0.3083"/>
                  <dgm:constr type="ctrY" for="ch" forName="dotArrow3" refType="h" fact="0.0068"/>
                  <dgm:constr type="w" for="ch" forName="dotArrow3" refType="userD"/>
                  <dgm:constr type="h" for="ch" forName="dotArrow3" refType="userD"/>
                  <dgm:constr type="ctrX" for="ch" forName="dotArrow4" refType="w" fact="0.2845"/>
                  <dgm:constr type="ctrY" for="ch" forName="dotArrow4" refType="h" fact="0.0282"/>
                  <dgm:constr type="w" for="ch" forName="dotArrow4" refType="userD"/>
                  <dgm:constr type="h" for="ch" forName="dotArrow4" refType="userD"/>
                  <dgm:constr type="ctrX" for="ch" forName="dotArrow5" refType="w" fact="0.2606"/>
                  <dgm:constr type="ctrY" for="ch" forName="dotArrow5" refType="h" fact="0.0496"/>
                  <dgm:constr type="w" for="ch" forName="dotArrow5" refType="userD"/>
                  <dgm:constr type="h" for="ch" forName="dotArrow5" refType="userD"/>
                  <dgm:constr type="ctrX" for="ch" forName="dotArrow6" refType="w" fact="0.3083"/>
                  <dgm:constr type="ctrY" for="ch" forName="dotArrow6" refType="h" fact="0.052"/>
                  <dgm:constr type="w" for="ch" forName="dotArrow6" refType="userD"/>
                  <dgm:constr type="h" for="ch" forName="dotArrow6" refType="userD"/>
                  <dgm:constr type="ctrX" for="ch" forName="dotArrow7" refType="w" fact="0.3083"/>
                  <dgm:constr type="ctrY" for="ch" forName="dotArrow7" refType="h" fact="0.0972"/>
                  <dgm:constr type="w" for="ch" forName="dotArrow7" refType="userD"/>
                  <dgm:constr type="h" for="ch" forName="dotArrow7" refType="userD"/>
                  <dgm:constr type="r" for="ch" forName="parTx1" refType="w" fact="0.8207"/>
                  <dgm:constr type="t" for="ch" forName="parTx1" refType="h" fact="0.9064"/>
                  <dgm:constr type="w" for="ch" forName="parTx1" refType="w" fact="0.3595"/>
                  <dgm:constr type="h" for="ch" forName="parTx1" refType="h" fact="0.1222"/>
                  <dgm:constr type="ctrX" for="ch" forName="picture1" refType="w" fact="0.837"/>
                  <dgm:constr type="ctrY" for="ch" forName="picture1" refType="h" fact="0.8922"/>
                  <dgm:constr type="w" for="ch" forName="picture1" refType="w" fact="0.1667"/>
                  <dgm:constr type="h" for="ch" forName="picture1" refType="h" fact="0.2113"/>
                  <dgm:constr type="r" for="ch" forName="parTx2" refType="w" fact="0.498"/>
                  <dgm:constr type="t" for="ch" forName="parTx2" refType="h" fact="0.7589"/>
                  <dgm:constr type="w" for="ch" forName="parTx2" refType="w" fact="0.3595"/>
                  <dgm:constr type="h" for="ch" forName="parTx2" refType="h" fact="0.1222"/>
                  <dgm:constr type="ctrX" for="ch" forName="picture2" refType="w" fact="0.5143"/>
                  <dgm:constr type="ctrY" for="ch" forName="picture2" refType="h" fact="0.7447"/>
                  <dgm:constr type="w" for="ch" forName="picture2" refType="w" fact="0.1667"/>
                  <dgm:constr type="h" for="ch" forName="picture2" refType="h" fact="0.2113"/>
                  <dgm:constr type="r" for="ch" forName="parTx3" refType="w" fact="0.3606"/>
                  <dgm:constr type="t" for="ch" forName="parTx3" refType="h" fact="0.5263"/>
                  <dgm:constr type="w" for="ch" forName="parTx3" refType="w" fact="0.3595"/>
                  <dgm:constr type="h" for="ch" forName="parTx3" refType="h" fact="0.1222"/>
                  <dgm:constr type="ctrX" for="ch" forName="picture3" refType="w" fact="0.3769"/>
                  <dgm:constr type="ctrY" for="ch" forName="picture3" refType="h" fact="0.5121"/>
                  <dgm:constr type="w" for="ch" forName="picture3" refType="w" fact="0.1667"/>
                  <dgm:constr type="h" for="ch" forName="picture3" refType="h" fact="0.2113"/>
                  <dgm:constr type="r" for="ch" forName="parTx4" refType="w" fact="0.3003"/>
                  <dgm:constr type="t" for="ch" forName="parTx4" refType="h" fact="0.2492"/>
                  <dgm:constr type="w" for="ch" forName="parTx4" refType="w" fact="0.3595"/>
                  <dgm:constr type="h" for="ch" forName="parTx4" refType="h" fact="0.1222"/>
                  <dgm:constr type="ctrX" for="ch" forName="picture4" refType="w" fact="0.3166"/>
                  <dgm:constr type="ctrY" for="ch" forName="picture4" refType="h" fact="0.235"/>
                  <dgm:constr type="w" for="ch" forName="picture4" refType="w" fact="0.1667"/>
                  <dgm:constr type="h" for="ch" forName="picture4" refType="h" fact="0.2113"/>
                </dgm:constrLst>
              </dgm:else>
            </dgm:choose>
          </dgm:else>
        </dgm:choose>
      </dgm:if>
      <dgm:if name="Name42" axis="ch" ptType="node" func="cnt" op="equ" val="5">
        <dgm:choose name="Name43">
          <dgm:if name="Name44" func="var" arg="dir" op="equ" val="norm">
            <dgm:choose name="Name45">
              <dgm:if name="Name46" axis="des" func="maxDepth" op="gt" val="1">
                <dgm:alg type="composite">
                  <dgm:param type="ar" val="1.41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primFontSz" for="ch" forName="desTx5" refType="primFontSz" refFor="ch" refForName="desTx1" op="equ"/>
                  <dgm:constr type="userD" refType="w" fact="0.0118"/>
                  <dgm:constr type="ctrX" for="ch" forName="dot1" refType="w" fact="0.3263"/>
                  <dgm:constr type="ctrY" for="ch" forName="dot1" refType="h" fact="0.8674"/>
                  <dgm:constr type="w" for="ch" forName="dot1" refType="userD"/>
                  <dgm:constr type="h" for="ch" forName="dot1" refType="userD"/>
                  <dgm:constr type="ctrX" for="ch" forName="dot2" refType="w" fact="0.3001"/>
                  <dgm:constr type="ctrY" for="ch" forName="dot2" refType="h" fact="0.8824"/>
                  <dgm:constr type="w" for="ch" forName="dot2" refType="userD"/>
                  <dgm:constr type="h" for="ch" forName="dot2" refType="userD"/>
                  <dgm:constr type="ctrX" for="ch" forName="dot3" refType="w" fact="0.2733"/>
                  <dgm:constr type="ctrY" for="ch" forName="dot3" refType="h" fact="0.8948"/>
                  <dgm:constr type="w" for="ch" forName="dot3" refType="userD"/>
                  <dgm:constr type="h" for="ch" forName="dot3" refType="userD"/>
                  <dgm:constr type="ctrX" for="ch" forName="dot4" refType="w" fact="0.2462"/>
                  <dgm:constr type="ctrY" for="ch" forName="dot4" refType="h" fact="0.9044"/>
                  <dgm:constr type="w" for="ch" forName="dot4" refType="userD"/>
                  <dgm:constr type="h" for="ch" forName="dot4" refType="userD"/>
                  <dgm:constr type="ctrX" for="ch" forName="dot5" refType="w" fact="0.4691"/>
                  <dgm:constr type="ctrY" for="ch" forName="dot5" refType="h" fact="0.7222"/>
                  <dgm:constr type="w" for="ch" forName="dot5" refType="userD"/>
                  <dgm:constr type="h" for="ch" forName="dot5" refType="userD"/>
                  <dgm:constr type="ctrX" for="ch" forName="dot6" refType="w" fact="0.4484"/>
                  <dgm:constr type="ctrY" for="ch" forName="dot6" refType="h" fact="0.7518"/>
                  <dgm:constr type="w" for="ch" forName="dot6" refType="userD"/>
                  <dgm:constr type="h" for="ch" forName="dot6" refType="userD"/>
                  <dgm:constr type="ctrX" for="ch" forName="dot7" refType="w" fact="0.5549"/>
                  <dgm:constr type="ctrY" for="ch" forName="dot7" refType="h" fact="0.5422"/>
                  <dgm:constr type="w" for="ch" forName="dot7" refType="userD"/>
                  <dgm:constr type="h" for="ch" forName="dot7" refType="userD"/>
                  <dgm:constr type="ctrX" for="ch" forName="dot8" refType="w" fact="0.601"/>
                  <dgm:constr type="ctrY" for="ch" forName="dot8" refType="h" fact="0.3229"/>
                  <dgm:constr type="w" for="ch" forName="dot8" refType="userD"/>
                  <dgm:constr type="h" for="ch" forName="dot8" refType="userD"/>
                  <dgm:constr type="ctrX" for="ch" forName="dotArrow1" refType="w" fact="0.5779"/>
                  <dgm:constr type="ctrY" for="ch" forName="dotArrow1" refType="h" fact="0.0635"/>
                  <dgm:constr type="w" for="ch" forName="dotArrow1" refType="userD"/>
                  <dgm:constr type="h" for="ch" forName="dotArrow1" refType="userD"/>
                  <dgm:constr type="ctrX" for="ch" forName="dotArrow2" refType="w" fact="0.5951"/>
                  <dgm:constr type="ctrY" for="ch" forName="dotArrow2" refType="h" fact="0.0448"/>
                  <dgm:constr type="w" for="ch" forName="dotArrow2" refType="userD"/>
                  <dgm:constr type="h" for="ch" forName="dotArrow2" refType="userD"/>
                  <dgm:constr type="ctrX" for="ch" forName="dotArrow3" refType="w" fact="0.6123"/>
                  <dgm:constr type="ctrY" for="ch" forName="dotArrow3" refType="h" fact="0.026"/>
                  <dgm:constr type="w" for="ch" forName="dotArrow3" refType="userD"/>
                  <dgm:constr type="h" for="ch" forName="dotArrow3" refType="userD"/>
                  <dgm:constr type="ctrX" for="ch" forName="dotArrow4" refType="w" fact="0.6295"/>
                  <dgm:constr type="ctrY" for="ch" forName="dotArrow4" refType="h" fact="0.0448"/>
                  <dgm:constr type="w" for="ch" forName="dotArrow4" refType="userD"/>
                  <dgm:constr type="h" for="ch" forName="dotArrow4" refType="userD"/>
                  <dgm:constr type="ctrX" for="ch" forName="dotArrow5" refType="w" fact="0.6467"/>
                  <dgm:constr type="ctrY" for="ch" forName="dotArrow5" refType="h" fact="0.0635"/>
                  <dgm:constr type="w" for="ch" forName="dotArrow5" refType="userD"/>
                  <dgm:constr type="h" for="ch" forName="dotArrow5" refType="userD"/>
                  <dgm:constr type="ctrX" for="ch" forName="dotArrow6" refType="w" fact="0.6123"/>
                  <dgm:constr type="ctrY" for="ch" forName="dotArrow6" refType="h" fact="0.0656"/>
                  <dgm:constr type="w" for="ch" forName="dotArrow6" refType="userD"/>
                  <dgm:constr type="h" for="ch" forName="dotArrow6" refType="userD"/>
                  <dgm:constr type="ctrX" for="ch" forName="dotArrow7" refType="w" fact="0.6123"/>
                  <dgm:constr type="ctrY" for="ch" forName="dotArrow7" refType="h" fact="0.1052"/>
                  <dgm:constr type="w" for="ch" forName="dotArrow7" refType="userD"/>
                  <dgm:constr type="h" for="ch" forName="dotArrow7" refType="userD"/>
                  <dgm:constr type="l" for="ch" forName="parTx1" refType="w" fact="0.1746"/>
                  <dgm:constr type="t" for="ch" forName="parTx1" refType="h" fact="0.9304"/>
                  <dgm:constr type="w" for="ch" forName="parTx1" refType="w" fact="0.2544"/>
                  <dgm:constr type="h" for="ch" forName="parTx1" refType="h" fact="0.0962"/>
                  <dgm:constr type="ctrX" for="ch" forName="picture1" refType="w" fact="0.1631"/>
                  <dgm:constr type="ctrY" for="ch" forName="picture1" refType="h" fact="0.9169"/>
                  <dgm:constr type="w" for="ch" forName="picture1" refType="w" fact="0.118"/>
                  <dgm:constr type="h" for="ch" forName="picture1" refType="h" fact="0.1663"/>
                  <dgm:constr type="l" for="ch" forName="desTx1" refType="r" refFor="ch" refForName="parTx1"/>
                  <dgm:constr type="r" for="ch" forName="desTx1" refType="w"/>
                  <dgm:constr type="t" for="ch" forName="desTx1" refType="t" refFor="ch" refForName="parTx1"/>
                  <dgm:constr type="h" for="ch" forName="desTx1" refType="h" refFor="ch" refForName="parTx1"/>
                  <dgm:constr type="l" for="ch" forName="parTx2" refType="w" fact="0.3982"/>
                  <dgm:constr type="t" for="ch" forName="parTx2" refType="h" fact="0.8167"/>
                  <dgm:constr type="w" for="ch" forName="parTx2" refType="w" fact="0.2544"/>
                  <dgm:constr type="h" for="ch" forName="parTx2" refType="h" fact="0.0962"/>
                  <dgm:constr type="ctrX" for="ch" forName="picture2" refType="w" fact="0.3866"/>
                  <dgm:constr type="ctrY" for="ch" forName="picture2" refType="h" fact="0.8032"/>
                  <dgm:constr type="w" for="ch" forName="picture2" refType="w" fact="0.118"/>
                  <dgm:constr type="h" for="ch" forName="picture2" refType="h" fact="0.1663"/>
                  <dgm:constr type="l" for="ch" forName="desTx2" refType="r" refFor="ch" refForName="parTx2"/>
                  <dgm:constr type="r" for="ch" forName="desTx2" refType="w"/>
                  <dgm:constr type="t" for="ch" forName="desTx2" refType="t" refFor="ch" refForName="parTx2"/>
                  <dgm:constr type="h" for="ch" forName="desTx2" refType="h" refFor="ch" refForName="parTx2"/>
                  <dgm:constr type="l" for="ch" forName="parTx3" refType="w" fact="0.5194"/>
                  <dgm:constr type="t" for="ch" forName="parTx3" refType="h" fact="0.6524"/>
                  <dgm:constr type="w" for="ch" forName="parTx3" refType="w" fact="0.2544"/>
                  <dgm:constr type="h" for="ch" forName="parTx3" refType="h" fact="0.0962"/>
                  <dgm:constr type="ctrX" for="ch" forName="picture3" refType="w" fact="0.5078"/>
                  <dgm:constr type="ctrY" for="ch" forName="picture3" refType="h" fact="0.6389"/>
                  <dgm:constr type="w" for="ch" forName="picture3" refType="w" fact="0.118"/>
                  <dgm:constr type="h" for="ch" forName="picture3" refType="h" fact="0.1663"/>
                  <dgm:constr type="l" for="ch" forName="desTx3" refType="r" refFor="ch" refForName="parTx3"/>
                  <dgm:constr type="r" for="ch" forName="desTx3" refType="w"/>
                  <dgm:constr type="t" for="ch" forName="desTx3" refType="t" refFor="ch" refForName="parTx3"/>
                  <dgm:constr type="h" for="ch" forName="desTx3" refType="h" refFor="ch" refForName="parTx3"/>
                  <dgm:constr type="l" for="ch" forName="parTx4" refType="w" fact="0.5827"/>
                  <dgm:constr type="t" for="ch" forName="parTx4" refType="h" fact="0.4412"/>
                  <dgm:constr type="w" for="ch" forName="parTx4" refType="w" fact="0.2544"/>
                  <dgm:constr type="h" for="ch" forName="parTx4" refType="h" fact="0.0962"/>
                  <dgm:constr type="ctrX" for="ch" forName="picture4" refType="w" fact="0.5712"/>
                  <dgm:constr type="ctrY" for="ch" forName="picture4" refType="h" fact="0.4277"/>
                  <dgm:constr type="w" for="ch" forName="picture4" refType="w" fact="0.118"/>
                  <dgm:constr type="h" for="ch" forName="picture4" refType="h" fact="0.1663"/>
                  <dgm:constr type="l" for="ch" forName="desTx4" refType="r" refFor="ch" refForName="parTx4"/>
                  <dgm:constr type="r" for="ch" forName="desTx4" refType="w"/>
                  <dgm:constr type="t" for="ch" forName="desTx4" refType="t" refFor="ch" refForName="parTx4"/>
                  <dgm:constr type="h" for="ch" forName="desTx4" refType="h" refFor="ch" refForName="parTx4"/>
                  <dgm:constr type="l" for="ch" forName="parTx5" refType="w" fact="0.618"/>
                  <dgm:constr type="t" for="ch" forName="parTx5" refType="h" fact="0.2262"/>
                  <dgm:constr type="w" for="ch" forName="parTx5" refType="w" fact="0.2544"/>
                  <dgm:constr type="h" for="ch" forName="parTx5" refType="h" fact="0.0962"/>
                  <dgm:constr type="ctrX" for="ch" forName="picture5" refType="w" fact="0.6064"/>
                  <dgm:constr type="ctrY" for="ch" forName="picture5" refType="h" fact="0.2127"/>
                  <dgm:constr type="w" for="ch" forName="picture5" refType="w" fact="0.118"/>
                  <dgm:constr type="h" for="ch" forName="picture5" refType="h" fact="0.1663"/>
                  <dgm:constr type="l" for="ch" forName="desTx5" refType="r" refFor="ch" refForName="parTx5"/>
                  <dgm:constr type="r" for="ch" forName="desTx5" refType="w"/>
                  <dgm:constr type="t" for="ch" forName="desTx5" refType="t" refFor="ch" refForName="parTx5"/>
                  <dgm:constr type="h" for="ch" forName="desTx5" refType="h" refFor="ch" refForName="parTx5"/>
                </dgm:constrLst>
              </dgm:if>
              <dgm:else name="Name47">
                <dgm:alg type="composite">
                  <dgm:param type="ar" val="1.164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userD" refType="w" fact="0.0143"/>
                  <dgm:constr type="ctrX" for="ch" forName="dot1" refType="w" fact="0.3951"/>
                  <dgm:constr type="ctrY" for="ch" forName="dot1" refType="h" fact="0.8674"/>
                  <dgm:constr type="w" for="ch" forName="dot1" refType="userD"/>
                  <dgm:constr type="h" for="ch" forName="dot1" refType="userD"/>
                  <dgm:constr type="ctrX" for="ch" forName="dot2" refType="w" fact="0.3634"/>
                  <dgm:constr type="ctrY" for="ch" forName="dot2" refType="h" fact="0.8824"/>
                  <dgm:constr type="w" for="ch" forName="dot2" refType="userD"/>
                  <dgm:constr type="h" for="ch" forName="dot2" refType="userD"/>
                  <dgm:constr type="ctrX" for="ch" forName="dot3" refType="w" fact="0.331"/>
                  <dgm:constr type="ctrY" for="ch" forName="dot3" refType="h" fact="0.8948"/>
                  <dgm:constr type="w" for="ch" forName="dot3" refType="userD"/>
                  <dgm:constr type="h" for="ch" forName="dot3" refType="userD"/>
                  <dgm:constr type="ctrX" for="ch" forName="dot4" refType="w" fact="0.2981"/>
                  <dgm:constr type="ctrY" for="ch" forName="dot4" refType="h" fact="0.9044"/>
                  <dgm:constr type="w" for="ch" forName="dot4" refType="userD"/>
                  <dgm:constr type="h" for="ch" forName="dot4" refType="userD"/>
                  <dgm:constr type="ctrX" for="ch" forName="dot5" refType="w" fact="0.5681"/>
                  <dgm:constr type="ctrY" for="ch" forName="dot5" refType="h" fact="0.7222"/>
                  <dgm:constr type="w" for="ch" forName="dot5" refType="userD"/>
                  <dgm:constr type="h" for="ch" forName="dot5" refType="userD"/>
                  <dgm:constr type="ctrX" for="ch" forName="dot6" refType="w" fact="0.543"/>
                  <dgm:constr type="ctrY" for="ch" forName="dot6" refType="h" fact="0.7518"/>
                  <dgm:constr type="w" for="ch" forName="dot6" refType="userD"/>
                  <dgm:constr type="h" for="ch" forName="dot6" refType="userD"/>
                  <dgm:constr type="ctrX" for="ch" forName="dot7" refType="w" fact="0.672"/>
                  <dgm:constr type="ctrY" for="ch" forName="dot7" refType="h" fact="0.5422"/>
                  <dgm:constr type="w" for="ch" forName="dot7" refType="userD"/>
                  <dgm:constr type="h" for="ch" forName="dot7" refType="userD"/>
                  <dgm:constr type="ctrX" for="ch" forName="dot8" refType="w" fact="0.7278"/>
                  <dgm:constr type="ctrY" for="ch" forName="dot8" refType="h" fact="0.3229"/>
                  <dgm:constr type="w" for="ch" forName="dot8" refType="userD"/>
                  <dgm:constr type="h" for="ch" forName="dot8" refType="userD"/>
                  <dgm:constr type="ctrX" for="ch" forName="dotArrow1" refType="w" fact="0.6999"/>
                  <dgm:constr type="ctrY" for="ch" forName="dotArrow1" refType="h" fact="0.0635"/>
                  <dgm:constr type="w" for="ch" forName="dotArrow1" refType="userD"/>
                  <dgm:constr type="h" for="ch" forName="dotArrow1" refType="userD"/>
                  <dgm:constr type="ctrX" for="ch" forName="dotArrow2" refType="w" fact="0.7207"/>
                  <dgm:constr type="ctrY" for="ch" forName="dotArrow2" refType="h" fact="0.0448"/>
                  <dgm:constr type="w" for="ch" forName="dotArrow2" refType="userD"/>
                  <dgm:constr type="h" for="ch" forName="dotArrow2" refType="userD"/>
                  <dgm:constr type="ctrX" for="ch" forName="dotArrow3" refType="w" fact="0.7415"/>
                  <dgm:constr type="ctrY" for="ch" forName="dotArrow3" refType="h" fact="0.026"/>
                  <dgm:constr type="w" for="ch" forName="dotArrow3" refType="userD"/>
                  <dgm:constr type="h" for="ch" forName="dotArrow3" refType="userD"/>
                  <dgm:constr type="ctrX" for="ch" forName="dotArrow4" refType="w" fact="0.7624"/>
                  <dgm:constr type="ctrY" for="ch" forName="dotArrow4" refType="h" fact="0.0448"/>
                  <dgm:constr type="w" for="ch" forName="dotArrow4" refType="userD"/>
                  <dgm:constr type="h" for="ch" forName="dotArrow4" refType="userD"/>
                  <dgm:constr type="ctrX" for="ch" forName="dotArrow5" refType="w" fact="0.7832"/>
                  <dgm:constr type="ctrY" for="ch" forName="dotArrow5" refType="h" fact="0.0635"/>
                  <dgm:constr type="w" for="ch" forName="dotArrow5" refType="userD"/>
                  <dgm:constr type="h" for="ch" forName="dotArrow5" refType="userD"/>
                  <dgm:constr type="ctrX" for="ch" forName="dotArrow6" refType="w" fact="0.7415"/>
                  <dgm:constr type="ctrY" for="ch" forName="dotArrow6" refType="h" fact="0.0656"/>
                  <dgm:constr type="w" for="ch" forName="dotArrow6" refType="userD"/>
                  <dgm:constr type="h" for="ch" forName="dotArrow6" refType="userD"/>
                  <dgm:constr type="ctrX" for="ch" forName="dotArrow7" refType="w" fact="0.7415"/>
                  <dgm:constr type="ctrY" for="ch" forName="dotArrow7" refType="h" fact="0.1052"/>
                  <dgm:constr type="w" for="ch" forName="dotArrow7" refType="userD"/>
                  <dgm:constr type="h" for="ch" forName="dotArrow7" refType="userD"/>
                  <dgm:constr type="l" for="ch" forName="parTx1" refType="w" fact="0.2115"/>
                  <dgm:constr type="t" for="ch" forName="parTx1" refType="h" fact="0.928"/>
                  <dgm:constr type="w" for="ch" forName="parTx1" refType="w" fact="0.3081"/>
                  <dgm:constr type="h" for="ch" forName="parTx1" refType="h" fact="0.0962"/>
                  <dgm:constr type="ctrX" for="ch" forName="picture1" refType="w" fact="0.1975"/>
                  <dgm:constr type="ctrY" for="ch" forName="picture1" refType="h" fact="0.9169"/>
                  <dgm:constr type="w" for="ch" forName="picture1" refType="w" fact="0.1429"/>
                  <dgm:constr type="h" for="ch" forName="picture1" refType="h" fact="0.1663"/>
                  <dgm:constr type="l" for="ch" forName="parTx2" refType="w" fact="0.4822"/>
                  <dgm:constr type="t" for="ch" forName="parTx2" refType="h" fact="0.8143"/>
                  <dgm:constr type="w" for="ch" forName="parTx2" refType="w" fact="0.3081"/>
                  <dgm:constr type="h" for="ch" forName="parTx2" refType="h" fact="0.0962"/>
                  <dgm:constr type="ctrX" for="ch" forName="picture2" refType="w" fact="0.4682"/>
                  <dgm:constr type="ctrY" for="ch" forName="picture2" refType="h" fact="0.8032"/>
                  <dgm:constr type="w" for="ch" forName="picture2" refType="w" fact="0.1429"/>
                  <dgm:constr type="h" for="ch" forName="picture2" refType="h" fact="0.1663"/>
                  <dgm:constr type="l" for="ch" forName="parTx3" refType="w" fact="0.629"/>
                  <dgm:constr type="t" for="ch" forName="parTx3" refType="h" fact="0.65"/>
                  <dgm:constr type="w" for="ch" forName="parTx3" refType="w" fact="0.3081"/>
                  <dgm:constr type="h" for="ch" forName="parTx3" refType="h" fact="0.0962"/>
                  <dgm:constr type="ctrX" for="ch" forName="picture3" refType="w" fact="0.615"/>
                  <dgm:constr type="ctrY" for="ch" forName="picture3" refType="h" fact="0.6389"/>
                  <dgm:constr type="w" for="ch" forName="picture3" refType="w" fact="0.1429"/>
                  <dgm:constr type="h" for="ch" forName="picture3" refType="h" fact="0.1663"/>
                  <dgm:constr type="l" for="ch" forName="parTx4" refType="w" fact="0.7057"/>
                  <dgm:constr type="t" for="ch" forName="parTx4" refType="h" fact="0.4388"/>
                  <dgm:constr type="w" for="ch" forName="parTx4" refType="w" fact="0.3081"/>
                  <dgm:constr type="h" for="ch" forName="parTx4" refType="h" fact="0.0962"/>
                  <dgm:constr type="ctrX" for="ch" forName="picture4" refType="w" fact="0.6917"/>
                  <dgm:constr type="ctrY" for="ch" forName="picture4" refType="h" fact="0.4277"/>
                  <dgm:constr type="w" for="ch" forName="picture4" refType="w" fact="0.1429"/>
                  <dgm:constr type="h" for="ch" forName="picture4" refType="h" fact="0.1663"/>
                  <dgm:constr type="l" for="ch" forName="parTx5" refType="w" fact="0.7484"/>
                  <dgm:constr type="t" for="ch" forName="parTx5" refType="h" fact="0.2238"/>
                  <dgm:constr type="w" for="ch" forName="parTx5" refType="w" fact="0.3081"/>
                  <dgm:constr type="h" for="ch" forName="parTx5" refType="h" fact="0.0962"/>
                  <dgm:constr type="ctrX" for="ch" forName="picture5" refType="w" fact="0.7344"/>
                  <dgm:constr type="ctrY" for="ch" forName="picture5" refType="h" fact="0.2127"/>
                  <dgm:constr type="w" for="ch" forName="picture5" refType="w" fact="0.1429"/>
                  <dgm:constr type="h" for="ch" forName="picture5" refType="h" fact="0.1663"/>
                </dgm:constrLst>
              </dgm:else>
            </dgm:choose>
          </dgm:if>
          <dgm:else name="Name48">
            <dgm:choose name="Name49">
              <dgm:if name="Name50" axis="des" func="maxDepth" op="gt" val="1">
                <dgm:alg type="composite">
                  <dgm:param type="ar" val="1.41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primFontSz" for="ch" forName="desTx5" refType="primFontSz" refFor="ch" refForName="desTx1" op="equ"/>
                  <dgm:constr type="userD" refType="w" fact="0.0118"/>
                  <dgm:constr type="ctrX" for="ch" forName="dot1" refType="w" fact="0.6737"/>
                  <dgm:constr type="ctrY" for="ch" forName="dot1" refType="h" fact="0.8674"/>
                  <dgm:constr type="w" for="ch" forName="dot1" refType="userD"/>
                  <dgm:constr type="h" for="ch" forName="dot1" refType="userD"/>
                  <dgm:constr type="ctrX" for="ch" forName="dot2" refType="w" fact="0.6999"/>
                  <dgm:constr type="ctrY" for="ch" forName="dot2" refType="h" fact="0.8824"/>
                  <dgm:constr type="w" for="ch" forName="dot2" refType="userD"/>
                  <dgm:constr type="h" for="ch" forName="dot2" refType="userD"/>
                  <dgm:constr type="ctrX" for="ch" forName="dot3" refType="w" fact="0.7267"/>
                  <dgm:constr type="ctrY" for="ch" forName="dot3" refType="h" fact="0.8948"/>
                  <dgm:constr type="w" for="ch" forName="dot3" refType="userD"/>
                  <dgm:constr type="h" for="ch" forName="dot3" refType="userD"/>
                  <dgm:constr type="ctrX" for="ch" forName="dot4" refType="w" fact="0.7538"/>
                  <dgm:constr type="ctrY" for="ch" forName="dot4" refType="h" fact="0.9044"/>
                  <dgm:constr type="w" for="ch" forName="dot4" refType="userD"/>
                  <dgm:constr type="h" for="ch" forName="dot4" refType="userD"/>
                  <dgm:constr type="ctrX" for="ch" forName="dot5" refType="w" fact="0.5309"/>
                  <dgm:constr type="ctrY" for="ch" forName="dot5" refType="h" fact="0.7222"/>
                  <dgm:constr type="w" for="ch" forName="dot5" refType="userD"/>
                  <dgm:constr type="h" for="ch" forName="dot5" refType="userD"/>
                  <dgm:constr type="ctrX" for="ch" forName="dot6" refType="w" fact="0.5516"/>
                  <dgm:constr type="ctrY" for="ch" forName="dot6" refType="h" fact="0.7518"/>
                  <dgm:constr type="w" for="ch" forName="dot6" refType="userD"/>
                  <dgm:constr type="h" for="ch" forName="dot6" refType="userD"/>
                  <dgm:constr type="ctrX" for="ch" forName="dot7" refType="w" fact="0.4451"/>
                  <dgm:constr type="ctrY" for="ch" forName="dot7" refType="h" fact="0.5422"/>
                  <dgm:constr type="w" for="ch" forName="dot7" refType="userD"/>
                  <dgm:constr type="h" for="ch" forName="dot7" refType="userD"/>
                  <dgm:constr type="ctrX" for="ch" forName="dot8" refType="w" fact="0.399"/>
                  <dgm:constr type="ctrY" for="ch" forName="dot8" refType="h" fact="0.3229"/>
                  <dgm:constr type="w" for="ch" forName="dot8" refType="userD"/>
                  <dgm:constr type="h" for="ch" forName="dot8" refType="userD"/>
                  <dgm:constr type="ctrX" for="ch" forName="dotArrow1" refType="w" fact="0.4221"/>
                  <dgm:constr type="ctrY" for="ch" forName="dotArrow1" refType="h" fact="0.0635"/>
                  <dgm:constr type="w" for="ch" forName="dotArrow1" refType="userD"/>
                  <dgm:constr type="h" for="ch" forName="dotArrow1" refType="userD"/>
                  <dgm:constr type="ctrX" for="ch" forName="dotArrow2" refType="w" fact="0.4049"/>
                  <dgm:constr type="ctrY" for="ch" forName="dotArrow2" refType="h" fact="0.0448"/>
                  <dgm:constr type="w" for="ch" forName="dotArrow2" refType="userD"/>
                  <dgm:constr type="h" for="ch" forName="dotArrow2" refType="userD"/>
                  <dgm:constr type="ctrX" for="ch" forName="dotArrow3" refType="w" fact="0.3877"/>
                  <dgm:constr type="ctrY" for="ch" forName="dotArrow3" refType="h" fact="0.026"/>
                  <dgm:constr type="w" for="ch" forName="dotArrow3" refType="userD"/>
                  <dgm:constr type="h" for="ch" forName="dotArrow3" refType="userD"/>
                  <dgm:constr type="ctrX" for="ch" forName="dotArrow4" refType="w" fact="0.3705"/>
                  <dgm:constr type="ctrY" for="ch" forName="dotArrow4" refType="h" fact="0.0448"/>
                  <dgm:constr type="w" for="ch" forName="dotArrow4" refType="userD"/>
                  <dgm:constr type="h" for="ch" forName="dotArrow4" refType="userD"/>
                  <dgm:constr type="ctrX" for="ch" forName="dotArrow5" refType="w" fact="0.3533"/>
                  <dgm:constr type="ctrY" for="ch" forName="dotArrow5" refType="h" fact="0.0635"/>
                  <dgm:constr type="w" for="ch" forName="dotArrow5" refType="userD"/>
                  <dgm:constr type="h" for="ch" forName="dotArrow5" refType="userD"/>
                  <dgm:constr type="ctrX" for="ch" forName="dotArrow6" refType="w" fact="0.3877"/>
                  <dgm:constr type="ctrY" for="ch" forName="dotArrow6" refType="h" fact="0.0656"/>
                  <dgm:constr type="w" for="ch" forName="dotArrow6" refType="userD"/>
                  <dgm:constr type="h" for="ch" forName="dotArrow6" refType="userD"/>
                  <dgm:constr type="ctrX" for="ch" forName="dotArrow7" refType="w" fact="0.3877"/>
                  <dgm:constr type="ctrY" for="ch" forName="dotArrow7" refType="h" fact="0.1052"/>
                  <dgm:constr type="w" for="ch" forName="dotArrow7" refType="userD"/>
                  <dgm:constr type="h" for="ch" forName="dotArrow7" refType="userD"/>
                  <dgm:constr type="r" for="ch" forName="parTx1" refType="w" fact="0.8254"/>
                  <dgm:constr type="t" for="ch" forName="parTx1" refType="h" fact="0.9304"/>
                  <dgm:constr type="w" for="ch" forName="parTx1" refType="w" fact="0.2544"/>
                  <dgm:constr type="h" for="ch" forName="parTx1" refType="h" fact="0.0962"/>
                  <dgm:constr type="ctrX" for="ch" forName="picture1" refType="w" fact="0.8369"/>
                  <dgm:constr type="ctrY" for="ch" forName="picture1" refType="h" fact="0.9169"/>
                  <dgm:constr type="w" for="ch" forName="picture1" refType="w" fact="0.118"/>
                  <dgm:constr type="h" for="ch" forName="picture1" refType="h" fact="0.1663"/>
                  <dgm:constr type="r" for="ch" forName="desTx1" refType="l" refFor="ch" refForName="parTx1"/>
                  <dgm:constr type="l" for="ch" forName="desTx1"/>
                  <dgm:constr type="t" for="ch" forName="desTx1" refType="t" refFor="ch" refForName="parTx1"/>
                  <dgm:constr type="h" for="ch" forName="desTx1" refType="h" refFor="ch" refForName="parTx1"/>
                  <dgm:constr type="r" for="ch" forName="parTx2" refType="w" fact="0.6018"/>
                  <dgm:constr type="t" for="ch" forName="parTx2" refType="h" fact="0.8167"/>
                  <dgm:constr type="w" for="ch" forName="parTx2" refType="w" fact="0.2544"/>
                  <dgm:constr type="h" for="ch" forName="parTx2" refType="h" fact="0.0962"/>
                  <dgm:constr type="ctrX" for="ch" forName="picture2" refType="w" fact="0.6134"/>
                  <dgm:constr type="ctrY" for="ch" forName="picture2" refType="h" fact="0.8032"/>
                  <dgm:constr type="w" for="ch" forName="picture2" refType="w" fact="0.118"/>
                  <dgm:constr type="h" for="ch" forName="picture2" refType="h" fact="0.1663"/>
                  <dgm:constr type="r" for="ch" forName="desTx2" refType="l" refFor="ch" refForName="parTx2"/>
                  <dgm:constr type="l" for="ch" forName="desTx2"/>
                  <dgm:constr type="t" for="ch" forName="desTx2" refType="t" refFor="ch" refForName="parTx2"/>
                  <dgm:constr type="h" for="ch" forName="desTx2" refType="h" refFor="ch" refForName="parTx2"/>
                  <dgm:constr type="r" for="ch" forName="parTx3" refType="w" fact="0.4806"/>
                  <dgm:constr type="t" for="ch" forName="parTx3" refType="h" fact="0.6524"/>
                  <dgm:constr type="w" for="ch" forName="parTx3" refType="w" fact="0.2544"/>
                  <dgm:constr type="h" for="ch" forName="parTx3" refType="h" fact="0.0962"/>
                  <dgm:constr type="ctrX" for="ch" forName="picture3" refType="w" fact="0.4922"/>
                  <dgm:constr type="ctrY" for="ch" forName="picture3" refType="h" fact="0.6389"/>
                  <dgm:constr type="w" for="ch" forName="picture3" refType="w" fact="0.118"/>
                  <dgm:constr type="h" for="ch" forName="picture3" refType="h" fact="0.1663"/>
                  <dgm:constr type="r" for="ch" forName="desTx3" refType="l" refFor="ch" refForName="parTx3"/>
                  <dgm:constr type="l" for="ch" forName="desTx3"/>
                  <dgm:constr type="t" for="ch" forName="desTx3" refType="t" refFor="ch" refForName="parTx3"/>
                  <dgm:constr type="h" for="ch" forName="desTx3" refType="h" refFor="ch" refForName="parTx3"/>
                  <dgm:constr type="r" for="ch" forName="parTx4" refType="w" fact="0.4173"/>
                  <dgm:constr type="t" for="ch" forName="parTx4" refType="h" fact="0.4412"/>
                  <dgm:constr type="w" for="ch" forName="parTx4" refType="w" fact="0.2544"/>
                  <dgm:constr type="h" for="ch" forName="parTx4" refType="h" fact="0.0962"/>
                  <dgm:constr type="ctrX" for="ch" forName="picture4" refType="w" fact="0.4288"/>
                  <dgm:constr type="ctrY" for="ch" forName="picture4" refType="h" fact="0.4277"/>
                  <dgm:constr type="w" for="ch" forName="picture4" refType="w" fact="0.118"/>
                  <dgm:constr type="h" for="ch" forName="picture4" refType="h" fact="0.1663"/>
                  <dgm:constr type="r" for="ch" forName="desTx4" refType="l" refFor="ch" refForName="parTx4"/>
                  <dgm:constr type="l" for="ch" forName="desTx4"/>
                  <dgm:constr type="t" for="ch" forName="desTx4" refType="t" refFor="ch" refForName="parTx4"/>
                  <dgm:constr type="h" for="ch" forName="desTx4" refType="h" refFor="ch" refForName="parTx4"/>
                  <dgm:constr type="r" for="ch" forName="parTx5" refType="w" fact="0.382"/>
                  <dgm:constr type="t" for="ch" forName="parTx5" refType="h" fact="0.2262"/>
                  <dgm:constr type="w" for="ch" forName="parTx5" refType="w" fact="0.2544"/>
                  <dgm:constr type="h" for="ch" forName="parTx5" refType="h" fact="0.0962"/>
                  <dgm:constr type="ctrX" for="ch" forName="picture5" refType="w" fact="0.3936"/>
                  <dgm:constr type="ctrY" for="ch" forName="picture5" refType="h" fact="0.2127"/>
                  <dgm:constr type="w" for="ch" forName="picture5" refType="w" fact="0.118"/>
                  <dgm:constr type="h" for="ch" forName="picture5" refType="h" fact="0.1663"/>
                  <dgm:constr type="r" for="ch" forName="desTx5" refType="l" refFor="ch" refForName="parTx5"/>
                  <dgm:constr type="l" for="ch" forName="desTx5"/>
                  <dgm:constr type="t" for="ch" forName="desTx5" refType="t" refFor="ch" refForName="parTx5"/>
                  <dgm:constr type="h" for="ch" forName="desTx5" refType="h" refFor="ch" refForName="parTx5"/>
                </dgm:constrLst>
              </dgm:if>
              <dgm:else name="Name51">
                <dgm:alg type="composite">
                  <dgm:param type="ar" val="1.164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userD" refType="w" fact="0.0143"/>
                  <dgm:constr type="ctrX" for="ch" forName="dot1" refType="w" fact="0.6049"/>
                  <dgm:constr type="ctrY" for="ch" forName="dot1" refType="h" fact="0.8674"/>
                  <dgm:constr type="w" for="ch" forName="dot1" refType="userD"/>
                  <dgm:constr type="h" for="ch" forName="dot1" refType="userD"/>
                  <dgm:constr type="ctrX" for="ch" forName="dot2" refType="w" fact="0.6366"/>
                  <dgm:constr type="ctrY" for="ch" forName="dot2" refType="h" fact="0.8824"/>
                  <dgm:constr type="w" for="ch" forName="dot2" refType="userD"/>
                  <dgm:constr type="h" for="ch" forName="dot2" refType="userD"/>
                  <dgm:constr type="ctrX" for="ch" forName="dot3" refType="w" fact="0.669"/>
                  <dgm:constr type="ctrY" for="ch" forName="dot3" refType="h" fact="0.8948"/>
                  <dgm:constr type="w" for="ch" forName="dot3" refType="userD"/>
                  <dgm:constr type="h" for="ch" forName="dot3" refType="userD"/>
                  <dgm:constr type="ctrX" for="ch" forName="dot4" refType="w" fact="0.7019"/>
                  <dgm:constr type="ctrY" for="ch" forName="dot4" refType="h" fact="0.9044"/>
                  <dgm:constr type="w" for="ch" forName="dot4" refType="userD"/>
                  <dgm:constr type="h" for="ch" forName="dot4" refType="userD"/>
                  <dgm:constr type="ctrX" for="ch" forName="dot5" refType="w" fact="0.4319"/>
                  <dgm:constr type="ctrY" for="ch" forName="dot5" refType="h" fact="0.7222"/>
                  <dgm:constr type="w" for="ch" forName="dot5" refType="userD"/>
                  <dgm:constr type="h" for="ch" forName="dot5" refType="userD"/>
                  <dgm:constr type="ctrX" for="ch" forName="dot6" refType="w" fact="0.457"/>
                  <dgm:constr type="ctrY" for="ch" forName="dot6" refType="h" fact="0.7518"/>
                  <dgm:constr type="w" for="ch" forName="dot6" refType="userD"/>
                  <dgm:constr type="h" for="ch" forName="dot6" refType="userD"/>
                  <dgm:constr type="ctrX" for="ch" forName="dot7" refType="w" fact="0.328"/>
                  <dgm:constr type="ctrY" for="ch" forName="dot7" refType="h" fact="0.5422"/>
                  <dgm:constr type="w" for="ch" forName="dot7" refType="userD"/>
                  <dgm:constr type="h" for="ch" forName="dot7" refType="userD"/>
                  <dgm:constr type="ctrX" for="ch" forName="dot8" refType="w" fact="0.2722"/>
                  <dgm:constr type="ctrY" for="ch" forName="dot8" refType="h" fact="0.3229"/>
                  <dgm:constr type="w" for="ch" forName="dot8" refType="userD"/>
                  <dgm:constr type="h" for="ch" forName="dot8" refType="userD"/>
                  <dgm:constr type="ctrX" for="ch" forName="dotArrow1" refType="w" fact="0.3001"/>
                  <dgm:constr type="ctrY" for="ch" forName="dotArrow1" refType="h" fact="0.0635"/>
                  <dgm:constr type="w" for="ch" forName="dotArrow1" refType="userD"/>
                  <dgm:constr type="h" for="ch" forName="dotArrow1" refType="userD"/>
                  <dgm:constr type="ctrX" for="ch" forName="dotArrow2" refType="w" fact="0.2793"/>
                  <dgm:constr type="ctrY" for="ch" forName="dotArrow2" refType="h" fact="0.0448"/>
                  <dgm:constr type="w" for="ch" forName="dotArrow2" refType="userD"/>
                  <dgm:constr type="h" for="ch" forName="dotArrow2" refType="userD"/>
                  <dgm:constr type="ctrX" for="ch" forName="dotArrow3" refType="w" fact="0.2585"/>
                  <dgm:constr type="ctrY" for="ch" forName="dotArrow3" refType="h" fact="0.026"/>
                  <dgm:constr type="w" for="ch" forName="dotArrow3" refType="userD"/>
                  <dgm:constr type="h" for="ch" forName="dotArrow3" refType="userD"/>
                  <dgm:constr type="ctrX" for="ch" forName="dotArrow4" refType="w" fact="0.2376"/>
                  <dgm:constr type="ctrY" for="ch" forName="dotArrow4" refType="h" fact="0.0448"/>
                  <dgm:constr type="w" for="ch" forName="dotArrow4" refType="userD"/>
                  <dgm:constr type="h" for="ch" forName="dotArrow4" refType="userD"/>
                  <dgm:constr type="ctrX" for="ch" forName="dotArrow5" refType="w" fact="0.2168"/>
                  <dgm:constr type="ctrY" for="ch" forName="dotArrow5" refType="h" fact="0.0635"/>
                  <dgm:constr type="w" for="ch" forName="dotArrow5" refType="userD"/>
                  <dgm:constr type="h" for="ch" forName="dotArrow5" refType="userD"/>
                  <dgm:constr type="ctrX" for="ch" forName="dotArrow6" refType="w" fact="0.2585"/>
                  <dgm:constr type="ctrY" for="ch" forName="dotArrow6" refType="h" fact="0.0656"/>
                  <dgm:constr type="w" for="ch" forName="dotArrow6" refType="userD"/>
                  <dgm:constr type="h" for="ch" forName="dotArrow6" refType="userD"/>
                  <dgm:constr type="ctrX" for="ch" forName="dotArrow7" refType="w" fact="0.2585"/>
                  <dgm:constr type="ctrY" for="ch" forName="dotArrow7" refType="h" fact="0.1052"/>
                  <dgm:constr type="w" for="ch" forName="dotArrow7" refType="userD"/>
                  <dgm:constr type="h" for="ch" forName="dotArrow7" refType="userD"/>
                  <dgm:constr type="r" for="ch" forName="parTx1" refType="w" fact="0.7885"/>
                  <dgm:constr type="t" for="ch" forName="parTx1" refType="h" fact="0.928"/>
                  <dgm:constr type="w" for="ch" forName="parTx1" refType="w" fact="0.3081"/>
                  <dgm:constr type="h" for="ch" forName="parTx1" refType="h" fact="0.0962"/>
                  <dgm:constr type="ctrX" for="ch" forName="picture1" refType="w" fact="0.8025"/>
                  <dgm:constr type="ctrY" for="ch" forName="picture1" refType="h" fact="0.9169"/>
                  <dgm:constr type="w" for="ch" forName="picture1" refType="w" fact="0.1429"/>
                  <dgm:constr type="h" for="ch" forName="picture1" refType="h" fact="0.1663"/>
                  <dgm:constr type="r" for="ch" forName="parTx2" refType="w" fact="0.5178"/>
                  <dgm:constr type="t" for="ch" forName="parTx2" refType="h" fact="0.8143"/>
                  <dgm:constr type="w" for="ch" forName="parTx2" refType="w" fact="0.3081"/>
                  <dgm:constr type="h" for="ch" forName="parTx2" refType="h" fact="0.0962"/>
                  <dgm:constr type="ctrX" for="ch" forName="picture2" refType="w" fact="0.5318"/>
                  <dgm:constr type="ctrY" for="ch" forName="picture2" refType="h" fact="0.8032"/>
                  <dgm:constr type="w" for="ch" forName="picture2" refType="w" fact="0.1429"/>
                  <dgm:constr type="h" for="ch" forName="picture2" refType="h" fact="0.1663"/>
                  <dgm:constr type="r" for="ch" forName="parTx3" refType="w" fact="0.371"/>
                  <dgm:constr type="t" for="ch" forName="parTx3" refType="h" fact="0.65"/>
                  <dgm:constr type="w" for="ch" forName="parTx3" refType="w" fact="0.3081"/>
                  <dgm:constr type="h" for="ch" forName="parTx3" refType="h" fact="0.0962"/>
                  <dgm:constr type="ctrX" for="ch" forName="picture3" refType="w" fact="0.385"/>
                  <dgm:constr type="ctrY" for="ch" forName="picture3" refType="h" fact="0.6389"/>
                  <dgm:constr type="w" for="ch" forName="picture3" refType="w" fact="0.1429"/>
                  <dgm:constr type="h" for="ch" forName="picture3" refType="h" fact="0.1663"/>
                  <dgm:constr type="r" for="ch" forName="parTx4" refType="w" fact="0.2943"/>
                  <dgm:constr type="t" for="ch" forName="parTx4" refType="h" fact="0.4388"/>
                  <dgm:constr type="w" for="ch" forName="parTx4" refType="w" fact="0.3081"/>
                  <dgm:constr type="h" for="ch" forName="parTx4" refType="h" fact="0.0962"/>
                  <dgm:constr type="ctrX" for="ch" forName="picture4" refType="w" fact="0.3083"/>
                  <dgm:constr type="ctrY" for="ch" forName="picture4" refType="h" fact="0.4277"/>
                  <dgm:constr type="w" for="ch" forName="picture4" refType="w" fact="0.1429"/>
                  <dgm:constr type="h" for="ch" forName="picture4" refType="h" fact="0.1663"/>
                  <dgm:constr type="r" for="ch" forName="parTx5" refType="w" fact="0.2516"/>
                  <dgm:constr type="t" for="ch" forName="parTx5" refType="h" fact="0.2238"/>
                  <dgm:constr type="w" for="ch" forName="parTx5" refType="w" fact="0.3081"/>
                  <dgm:constr type="h" for="ch" forName="parTx5" refType="h" fact="0.0962"/>
                  <dgm:constr type="ctrX" for="ch" forName="picture5" refType="w" fact="0.2656"/>
                  <dgm:constr type="ctrY" for="ch" forName="picture5" refType="h" fact="0.2127"/>
                  <dgm:constr type="w" for="ch" forName="picture5" refType="w" fact="0.1429"/>
                  <dgm:constr type="h" for="ch" forName="picture5" refType="h" fact="0.1663"/>
                </dgm:constrLst>
              </dgm:else>
            </dgm:choose>
          </dgm:else>
        </dgm:choose>
      </dgm:if>
      <dgm:if name="Name52" axis="ch" ptType="node" func="cnt" op="equ" val="6">
        <dgm:choose name="Name53">
          <dgm:if name="Name54" func="var" arg="dir" op="equ" val="norm">
            <dgm:choose name="Name55">
              <dgm:if name="Name56" axis="des" func="maxDepth" op="gt" val="1">
                <dgm:alg type="composite">
                  <dgm:param type="ar" val="1.3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primFontSz" for="ch" forName="desTx5" refType="primFontSz" refFor="ch" refForName="desTx1" op="equ"/>
                  <dgm:constr type="primFontSz" for="ch" forName="desTx6" refType="primFontSz" refFor="ch" refForName="desTx1" op="equ"/>
                  <dgm:constr type="userD" refType="w" fact="0.0105"/>
                  <dgm:constr type="ctrX" for="ch" forName="dot1" refType="w" fact="0.3608"/>
                  <dgm:constr type="ctrY" for="ch" forName="dot1" refType="h" fact="0.8839"/>
                  <dgm:constr type="w" for="ch" forName="dot1" refType="userD"/>
                  <dgm:constr type="h" for="ch" forName="dot1" refType="userD"/>
                  <dgm:constr type="ctrX" for="ch" forName="dot2" refType="w" fact="0.3384"/>
                  <dgm:constr type="ctrY" for="ch" forName="dot2" refType="h" fact="0.8967"/>
                  <dgm:constr type="w" for="ch" forName="dot2" refType="userD"/>
                  <dgm:constr type="h" for="ch" forName="dot2" refType="userD"/>
                  <dgm:constr type="ctrX" for="ch" forName="dot3" refType="w" fact="0.3155"/>
                  <dgm:constr type="ctrY" for="ch" forName="dot3" refType="h" fact="0.9076"/>
                  <dgm:constr type="w" for="ch" forName="dot3" refType="userD"/>
                  <dgm:constr type="h" for="ch" forName="dot3" refType="userD"/>
                  <dgm:constr type="ctrX" for="ch" forName="dot4" refType="w" fact="0.2923"/>
                  <dgm:constr type="ctrY" for="ch" forName="dot4" refType="h" fact="0.9165"/>
                  <dgm:constr type="w" for="ch" forName="dot4" refType="userD"/>
                  <dgm:constr type="h" for="ch" forName="dot4" refType="userD"/>
                  <dgm:constr type="ctrX" for="ch" forName="dot5" refType="w" fact="0.2688"/>
                  <dgm:constr type="ctrY" for="ch" forName="dot5" refType="h" fact="0.9234"/>
                  <dgm:constr type="w" for="ch" forName="dot5" refType="userD"/>
                  <dgm:constr type="h" for="ch" forName="dot5" refType="userD"/>
                  <dgm:constr type="ctrX" for="ch" forName="dot6" refType="w" fact="0.4883"/>
                  <dgm:constr type="ctrY" for="ch" forName="dot6" refType="h" fact="0.764"/>
                  <dgm:constr type="w" for="ch" forName="dot6" refType="userD"/>
                  <dgm:constr type="h" for="ch" forName="dot6" refType="userD"/>
                  <dgm:constr type="ctrX" for="ch" forName="dot7" refType="w" fact="0.4695"/>
                  <dgm:constr type="ctrY" for="ch" forName="dot7" refType="h" fact="0.7878"/>
                  <dgm:constr type="w" for="ch" forName="dot7" refType="userD"/>
                  <dgm:constr type="h" for="ch" forName="dot7" refType="userD"/>
                  <dgm:constr type="ctrX" for="ch" forName="dot8" refType="w" fact="0.5696"/>
                  <dgm:constr type="ctrY" for="ch" forName="dot8" refType="h" fact="0.6227"/>
                  <dgm:constr type="w" for="ch" forName="dot8" refType="userD"/>
                  <dgm:constr type="h" for="ch" forName="dot8" refType="userD"/>
                  <dgm:constr type="ctrX" for="ch" forName="dot9" refType="w" fact="0.6247"/>
                  <dgm:constr type="ctrY" for="ch" forName="dot9" refType="h" fact="0.4556"/>
                  <dgm:constr type="w" for="ch" forName="dot9" refType="userD"/>
                  <dgm:constr type="h" for="ch" forName="dot9" refType="userD"/>
                  <dgm:constr type="ctrX" for="ch" forName="dot10" refType="w" fact="0.6509"/>
                  <dgm:constr type="ctrY" for="ch" forName="dot10" refType="h" fact="0.2816"/>
                  <dgm:constr type="w" for="ch" forName="dot10" refType="userD"/>
                  <dgm:constr type="h" for="ch" forName="dot10" refType="userD"/>
                  <dgm:constr type="ctrX" for="ch" forName="dotArrow1" refType="w" fact="0.6281"/>
                  <dgm:constr type="ctrY" for="ch" forName="dotArrow1" refType="h" fact="0.0748"/>
                  <dgm:constr type="w" for="ch" forName="dotArrow1" refType="userD"/>
                  <dgm:constr type="h" for="ch" forName="dotArrow1" refType="userD"/>
                  <dgm:constr type="ctrX" for="ch" forName="dotArrow2" refType="w" fact="0.6437"/>
                  <dgm:constr type="ctrY" for="ch" forName="dotArrow2" refType="h" fact="0.0581"/>
                  <dgm:constr type="w" for="ch" forName="dotArrow2" refType="userD"/>
                  <dgm:constr type="h" for="ch" forName="dotArrow2" refType="userD"/>
                  <dgm:constr type="ctrX" for="ch" forName="dotArrow3" refType="w" fact="0.6593"/>
                  <dgm:constr type="ctrY" for="ch" forName="dotArrow3" refType="h" fact="0.0414"/>
                  <dgm:constr type="w" for="ch" forName="dotArrow3" refType="userD"/>
                  <dgm:constr type="h" for="ch" forName="dotArrow3" refType="userD"/>
                  <dgm:constr type="ctrX" for="ch" forName="dotArrow4" refType="w" fact="0.675"/>
                  <dgm:constr type="ctrY" for="ch" forName="dotArrow4" refType="h" fact="0.0581"/>
                  <dgm:constr type="w" for="ch" forName="dotArrow4" refType="userD"/>
                  <dgm:constr type="h" for="ch" forName="dotArrow4" refType="userD"/>
                  <dgm:constr type="ctrX" for="ch" forName="dotArrow5" refType="w" fact="0.6906"/>
                  <dgm:constr type="ctrY" for="ch" forName="dotArrow5" refType="h" fact="0.0748"/>
                  <dgm:constr type="w" for="ch" forName="dotArrow5" refType="userD"/>
                  <dgm:constr type="h" for="ch" forName="dotArrow5" refType="userD"/>
                  <dgm:constr type="ctrX" for="ch" forName="dotArrow6" refType="w" fact="0.6593"/>
                  <dgm:constr type="ctrY" for="ch" forName="dotArrow6" refType="h" fact="0.0766"/>
                  <dgm:constr type="w" for="ch" forName="dotArrow6" refType="userD"/>
                  <dgm:constr type="h" for="ch" forName="dotArrow6" refType="userD"/>
                  <dgm:constr type="ctrX" for="ch" forName="dotArrow7" refType="w" fact="0.6593"/>
                  <dgm:constr type="ctrY" for="ch" forName="dotArrow7" refType="h" fact="0.1118"/>
                  <dgm:constr type="w" for="ch" forName="dotArrow7" refType="userD"/>
                  <dgm:constr type="h" for="ch" forName="dotArrow7" refType="userD"/>
                  <dgm:constr type="l" for="ch" forName="parTx1" refType="w" fact="0.2091"/>
                  <dgm:constr type="t" for="ch" forName="parTx1" refType="h" fact="0.9433"/>
                  <dgm:constr type="w" for="ch" forName="parTx1" refType="w" fact="0.2275"/>
                  <dgm:constr type="h" for="ch" forName="parTx1" refType="h" fact="0.0811"/>
                  <dgm:constr type="ctrX" for="ch" forName="picture1" refType="w" fact="0.1988"/>
                  <dgm:constr type="ctrY" for="ch" forName="picture1" refType="h" fact="0.9322"/>
                  <dgm:constr type="w" for="ch" forName="picture1" refType="w" fact="0.1055"/>
                  <dgm:constr type="h" for="ch" forName="picture1" refType="h" fact="0.1403"/>
                  <dgm:constr type="l" for="ch" forName="desTx1" refType="r" refFor="ch" refForName="parTx1"/>
                  <dgm:constr type="r" for="ch" forName="desTx1" refType="w"/>
                  <dgm:constr type="t" for="ch" forName="desTx1" refType="t" refFor="ch" refForName="parTx1"/>
                  <dgm:constr type="h" for="ch" forName="desTx1" refType="h" refFor="ch" refForName="parTx1"/>
                  <dgm:constr type="l" for="ch" forName="parTx2" refType="w" fact="0.4273"/>
                  <dgm:constr type="t" for="ch" forName="parTx2" refType="h" fact="0.8468"/>
                  <dgm:constr type="w" for="ch" forName="parTx2" refType="w" fact="0.2275"/>
                  <dgm:constr type="h" for="ch" forName="parTx2" refType="h" fact="0.0811"/>
                  <dgm:constr type="ctrX" for="ch" forName="picture2" refType="w" fact="0.4169"/>
                  <dgm:constr type="ctrY" for="ch" forName="picture2" refType="h" fact="0.8357"/>
                  <dgm:constr type="w" for="ch" forName="picture2" refType="w" fact="0.1055"/>
                  <dgm:constr type="h" for="ch" forName="picture2" refType="h" fact="0.1403"/>
                  <dgm:constr type="l" for="ch" forName="desTx2" refType="r" refFor="ch" refForName="parTx2"/>
                  <dgm:constr type="r" for="ch" forName="desTx2" refType="w"/>
                  <dgm:constr type="t" for="ch" forName="desTx2" refType="t" refFor="ch" refForName="parTx2"/>
                  <dgm:constr type="h" for="ch" forName="desTx2" refType="h" refFor="ch" refForName="parTx2"/>
                  <dgm:constr type="l" for="ch" forName="parTx3" refType="w" fact="0.5349"/>
                  <dgm:constr type="t" for="ch" forName="parTx3" refType="h" fact="0.7023"/>
                  <dgm:constr type="w" for="ch" forName="parTx3" refType="w" fact="0.2275"/>
                  <dgm:constr type="h" for="ch" forName="parTx3" refType="h" fact="0.0811"/>
                  <dgm:constr type="ctrX" for="ch" forName="picture3" refType="w" fact="0.5245"/>
                  <dgm:constr type="ctrY" for="ch" forName="picture3" refType="h" fact="0.6912"/>
                  <dgm:constr type="w" for="ch" forName="picture3" refType="w" fact="0.1055"/>
                  <dgm:constr type="h" for="ch" forName="picture3" refType="h" fact="0.1403"/>
                  <dgm:constr type="l" for="ch" forName="desTx3" refType="r" refFor="ch" refForName="parTx3"/>
                  <dgm:constr type="r" for="ch" forName="desTx3" refType="w"/>
                  <dgm:constr type="t" for="ch" forName="desTx3" refType="t" refFor="ch" refForName="parTx3"/>
                  <dgm:constr type="h" for="ch" forName="desTx3" refType="h" refFor="ch" refForName="parTx3"/>
                  <dgm:constr type="l" for="ch" forName="parTx4" refType="w" fact="0.5998"/>
                  <dgm:constr type="t" for="ch" forName="parTx4" refType="h" fact="0.5441"/>
                  <dgm:constr type="w" for="ch" forName="parTx4" refType="w" fact="0.2275"/>
                  <dgm:constr type="h" for="ch" forName="parTx4" refType="h" fact="0.0811"/>
                  <dgm:constr type="ctrX" for="ch" forName="picture4" refType="w" fact="0.5894"/>
                  <dgm:constr type="ctrY" for="ch" forName="picture4" refType="h" fact="0.533"/>
                  <dgm:constr type="w" for="ch" forName="picture4" refType="w" fact="0.1055"/>
                  <dgm:constr type="h" for="ch" forName="picture4" refType="h" fact="0.1403"/>
                  <dgm:constr type="l" for="ch" forName="desTx4" refType="r" refFor="ch" refForName="parTx4"/>
                  <dgm:constr type="r" for="ch" forName="desTx4" refType="w"/>
                  <dgm:constr type="t" for="ch" forName="desTx4" refType="t" refFor="ch" refForName="parTx4"/>
                  <dgm:constr type="h" for="ch" forName="desTx4" refType="h" refFor="ch" refForName="parTx4"/>
                  <dgm:constr type="l" for="ch" forName="parTx5" refType="w" fact="0.6416"/>
                  <dgm:constr type="t" for="ch" forName="parTx5" refType="h" fact="0.3737"/>
                  <dgm:constr type="w" for="ch" forName="parTx5" refType="w" fact="0.2275"/>
                  <dgm:constr type="h" for="ch" forName="parTx5" refType="h" fact="0.0811"/>
                  <dgm:constr type="ctrX" for="ch" forName="picture5" refType="w" fact="0.6313"/>
                  <dgm:constr type="ctrY" for="ch" forName="picture5" refType="h" fact="0.3626"/>
                  <dgm:constr type="w" for="ch" forName="picture5" refType="w" fact="0.1055"/>
                  <dgm:constr type="h" for="ch" forName="picture5" refType="h" fact="0.1403"/>
                  <dgm:constr type="l" for="ch" forName="desTx5" refType="r" refFor="ch" refForName="parTx5"/>
                  <dgm:constr type="r" for="ch" forName="desTx5" refType="w"/>
                  <dgm:constr type="t" for="ch" forName="desTx5" refType="t" refFor="ch" refForName="parTx5"/>
                  <dgm:constr type="h" for="ch" forName="desTx5" refType="h" refFor="ch" refForName="parTx5"/>
                  <dgm:constr type="l" for="ch" forName="parTx6" refType="w" fact="0.6644"/>
                  <dgm:constr type="t" for="ch" forName="parTx6" refType="h" fact="0.2061"/>
                  <dgm:constr type="w" for="ch" forName="parTx6" refType="w" fact="0.2275"/>
                  <dgm:constr type="h" for="ch" forName="parTx6" refType="h" fact="0.0811"/>
                  <dgm:constr type="ctrX" for="ch" forName="picture6" refType="w" fact="0.6541"/>
                  <dgm:constr type="ctrY" for="ch" forName="picture6" refType="h" fact="0.195"/>
                  <dgm:constr type="w" for="ch" forName="picture6" refType="w" fact="0.1055"/>
                  <dgm:constr type="h" for="ch" forName="picture6" refType="h" fact="0.1403"/>
                  <dgm:constr type="l" for="ch" forName="desTx6" refType="r" refFor="ch" refForName="parTx6"/>
                  <dgm:constr type="r" for="ch" forName="desTx6" refType="w"/>
                  <dgm:constr type="t" for="ch" forName="desTx6" refType="t" refFor="ch" refForName="parTx6"/>
                  <dgm:constr type="h" for="ch" forName="desTx6" refType="h" refFor="ch" refForName="parTx6"/>
                </dgm:constrLst>
              </dgm:if>
              <dgm:else name="Name57">
                <dgm:alg type="composite">
                  <dgm:param type="ar" val="1.122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userD" refType="w" fact="0.0125"/>
                  <dgm:constr type="ctrX" for="ch" forName="dot1" refType="w" fact="0.4276"/>
                  <dgm:constr type="ctrY" for="ch" forName="dot1" refType="h" fact="0.8839"/>
                  <dgm:constr type="w" for="ch" forName="dot1" refType="userD"/>
                  <dgm:constr type="h" for="ch" forName="dot1" refType="userD"/>
                  <dgm:constr type="ctrX" for="ch" forName="dot2" refType="w" fact="0.401"/>
                  <dgm:constr type="ctrY" for="ch" forName="dot2" refType="h" fact="0.8967"/>
                  <dgm:constr type="w" for="ch" forName="dot2" refType="userD"/>
                  <dgm:constr type="h" for="ch" forName="dot2" refType="userD"/>
                  <dgm:constr type="ctrX" for="ch" forName="dot3" refType="w" fact="0.3739"/>
                  <dgm:constr type="ctrY" for="ch" forName="dot3" refType="h" fact="0.9076"/>
                  <dgm:constr type="w" for="ch" forName="dot3" refType="userD"/>
                  <dgm:constr type="h" for="ch" forName="dot3" refType="userD"/>
                  <dgm:constr type="ctrX" for="ch" forName="dot4" refType="w" fact="0.3464"/>
                  <dgm:constr type="ctrY" for="ch" forName="dot4" refType="h" fact="0.9165"/>
                  <dgm:constr type="w" for="ch" forName="dot4" refType="userD"/>
                  <dgm:constr type="h" for="ch" forName="dot4" refType="userD"/>
                  <dgm:constr type="ctrX" for="ch" forName="dot5" refType="w" fact="0.3186"/>
                  <dgm:constr type="ctrY" for="ch" forName="dot5" refType="h" fact="0.9234"/>
                  <dgm:constr type="w" for="ch" forName="dot5" refType="userD"/>
                  <dgm:constr type="h" for="ch" forName="dot5" refType="userD"/>
                  <dgm:constr type="ctrX" for="ch" forName="dot6" refType="w" fact="0.5786"/>
                  <dgm:constr type="ctrY" for="ch" forName="dot6" refType="h" fact="0.764"/>
                  <dgm:constr type="w" for="ch" forName="dot6" refType="userD"/>
                  <dgm:constr type="h" for="ch" forName="dot6" refType="userD"/>
                  <dgm:constr type="ctrX" for="ch" forName="dot7" refType="w" fact="0.5564"/>
                  <dgm:constr type="ctrY" for="ch" forName="dot7" refType="h" fact="0.7878"/>
                  <dgm:constr type="w" for="ch" forName="dot7" refType="userD"/>
                  <dgm:constr type="h" for="ch" forName="dot7" refType="userD"/>
                  <dgm:constr type="ctrX" for="ch" forName="dot8" refType="w" fact="0.675"/>
                  <dgm:constr type="ctrY" for="ch" forName="dot8" refType="h" fact="0.6227"/>
                  <dgm:constr type="w" for="ch" forName="dot8" refType="userD"/>
                  <dgm:constr type="h" for="ch" forName="dot8" refType="userD"/>
                  <dgm:constr type="ctrX" for="ch" forName="dot9" refType="w" fact="0.7403"/>
                  <dgm:constr type="ctrY" for="ch" forName="dot9" refType="h" fact="0.4556"/>
                  <dgm:constr type="w" for="ch" forName="dot9" refType="userD"/>
                  <dgm:constr type="h" for="ch" forName="dot9" refType="userD"/>
                  <dgm:constr type="ctrX" for="ch" forName="dot10" refType="w" fact="0.7714"/>
                  <dgm:constr type="ctrY" for="ch" forName="dot10" refType="h" fact="0.2816"/>
                  <dgm:constr type="w" for="ch" forName="dot10" refType="userD"/>
                  <dgm:constr type="h" for="ch" forName="dot10" refType="userD"/>
                  <dgm:constr type="ctrX" for="ch" forName="dotArrow1" refType="w" fact="0.7443"/>
                  <dgm:constr type="ctrY" for="ch" forName="dotArrow1" refType="h" fact="0.0748"/>
                  <dgm:constr type="w" for="ch" forName="dotArrow1" refType="userD"/>
                  <dgm:constr type="h" for="ch" forName="dotArrow1" refType="userD"/>
                  <dgm:constr type="ctrX" for="ch" forName="dotArrow2" refType="w" fact="0.7628"/>
                  <dgm:constr type="ctrY" for="ch" forName="dotArrow2" refType="h" fact="0.0581"/>
                  <dgm:constr type="w" for="ch" forName="dotArrow2" refType="userD"/>
                  <dgm:constr type="h" for="ch" forName="dotArrow2" refType="userD"/>
                  <dgm:constr type="ctrX" for="ch" forName="dotArrow3" refType="w" fact="0.7814"/>
                  <dgm:constr type="ctrY" for="ch" forName="dotArrow3" refType="h" fact="0.0414"/>
                  <dgm:constr type="w" for="ch" forName="dotArrow3" refType="userD"/>
                  <dgm:constr type="h" for="ch" forName="dotArrow3" refType="userD"/>
                  <dgm:constr type="ctrX" for="ch" forName="dotArrow4" refType="w" fact="0.7999"/>
                  <dgm:constr type="ctrY" for="ch" forName="dotArrow4" refType="h" fact="0.0581"/>
                  <dgm:constr type="w" for="ch" forName="dotArrow4" refType="userD"/>
                  <dgm:constr type="h" for="ch" forName="dotArrow4" refType="userD"/>
                  <dgm:constr type="ctrX" for="ch" forName="dotArrow5" refType="w" fact="0.8184"/>
                  <dgm:constr type="ctrY" for="ch" forName="dotArrow5" refType="h" fact="0.0748"/>
                  <dgm:constr type="w" for="ch" forName="dotArrow5" refType="userD"/>
                  <dgm:constr type="h" for="ch" forName="dotArrow5" refType="userD"/>
                  <dgm:constr type="ctrX" for="ch" forName="dotArrow6" refType="w" fact="0.7814"/>
                  <dgm:constr type="ctrY" for="ch" forName="dotArrow6" refType="h" fact="0.0766"/>
                  <dgm:constr type="w" for="ch" forName="dotArrow6" refType="userD"/>
                  <dgm:constr type="h" for="ch" forName="dotArrow6" refType="userD"/>
                  <dgm:constr type="ctrX" for="ch" forName="dotArrow7" refType="w" fact="0.7814"/>
                  <dgm:constr type="ctrY" for="ch" forName="dotArrow7" refType="h" fact="0.1118"/>
                  <dgm:constr type="w" for="ch" forName="dotArrow7" refType="userD"/>
                  <dgm:constr type="h" for="ch" forName="dotArrow7" refType="userD"/>
                  <dgm:constr type="l" for="ch" forName="parTx1" refType="w" fact="0.2479"/>
                  <dgm:constr type="t" for="ch" forName="parTx1" refType="h" fact="0.9416"/>
                  <dgm:constr type="w" for="ch" forName="parTx1" refType="w" fact="0.2696"/>
                  <dgm:constr type="h" for="ch" forName="parTx1" refType="h" fact="0.0811"/>
                  <dgm:constr type="ctrX" for="ch" forName="picture1" refType="w" fact="0.2356"/>
                  <dgm:constr type="ctrY" for="ch" forName="picture1" refType="h" fact="0.9322"/>
                  <dgm:constr type="w" for="ch" forName="picture1" refType="w" fact="0.125"/>
                  <dgm:constr type="h" for="ch" forName="picture1" refType="h" fact="0.1403"/>
                  <dgm:constr type="l" for="ch" forName="parTx2" refType="w" fact="0.5064"/>
                  <dgm:constr type="t" for="ch" forName="parTx2" refType="h" fact="0.8451"/>
                  <dgm:constr type="w" for="ch" forName="parTx2" refType="w" fact="0.2696"/>
                  <dgm:constr type="h" for="ch" forName="parTx2" refType="h" fact="0.0811"/>
                  <dgm:constr type="ctrX" for="ch" forName="picture2" refType="w" fact="0.4941"/>
                  <dgm:constr type="ctrY" for="ch" forName="picture2" refType="h" fact="0.8357"/>
                  <dgm:constr type="w" for="ch" forName="picture2" refType="w" fact="0.125"/>
                  <dgm:constr type="h" for="ch" forName="picture2" refType="h" fact="0.1403"/>
                  <dgm:constr type="l" for="ch" forName="parTx3" refType="w" fact="0.6339"/>
                  <dgm:constr type="t" for="ch" forName="parTx3" refType="h" fact="0.7006"/>
                  <dgm:constr type="w" for="ch" forName="parTx3" refType="w" fact="0.2696"/>
                  <dgm:constr type="h" for="ch" forName="parTx3" refType="h" fact="0.0811"/>
                  <dgm:constr type="ctrX" for="ch" forName="picture3" refType="w" fact="0.6216"/>
                  <dgm:constr type="ctrY" for="ch" forName="picture3" refType="h" fact="0.6912"/>
                  <dgm:constr type="w" for="ch" forName="picture3" refType="w" fact="0.125"/>
                  <dgm:constr type="h" for="ch" forName="picture3" refType="h" fact="0.1403"/>
                  <dgm:constr type="l" for="ch" forName="parTx4" refType="w" fact="0.7108"/>
                  <dgm:constr type="t" for="ch" forName="parTx4" refType="h" fact="0.5424"/>
                  <dgm:constr type="w" for="ch" forName="parTx4" refType="w" fact="0.2696"/>
                  <dgm:constr type="h" for="ch" forName="parTx4" refType="h" fact="0.0811"/>
                  <dgm:constr type="ctrX" for="ch" forName="picture4" refType="w" fact="0.6985"/>
                  <dgm:constr type="ctrY" for="ch" forName="picture4" refType="h" fact="0.533"/>
                  <dgm:constr type="w" for="ch" forName="picture4" refType="w" fact="0.125"/>
                  <dgm:constr type="h" for="ch" forName="picture4" refType="h" fact="0.1403"/>
                  <dgm:constr type="l" for="ch" forName="parTx5" refType="w" fact="0.7604"/>
                  <dgm:constr type="t" for="ch" forName="parTx5" refType="h" fact="0.372"/>
                  <dgm:constr type="w" for="ch" forName="parTx5" refType="w" fact="0.2696"/>
                  <dgm:constr type="h" for="ch" forName="parTx5" refType="h" fact="0.0811"/>
                  <dgm:constr type="ctrX" for="ch" forName="picture5" refType="w" fact="0.7481"/>
                  <dgm:constr type="ctrY" for="ch" forName="picture5" refType="h" fact="0.3626"/>
                  <dgm:constr type="w" for="ch" forName="picture5" refType="w" fact="0.125"/>
                  <dgm:constr type="h" for="ch" forName="picture5" refType="h" fact="0.1403"/>
                  <dgm:constr type="l" for="ch" forName="parTx6" refType="w" fact="0.7874"/>
                  <dgm:constr type="t" for="ch" forName="parTx6" refType="h" fact="0.2044"/>
                  <dgm:constr type="w" for="ch" forName="parTx6" refType="w" fact="0.2696"/>
                  <dgm:constr type="h" for="ch" forName="parTx6" refType="h" fact="0.0811"/>
                  <dgm:constr type="ctrX" for="ch" forName="picture6" refType="w" fact="0.7751"/>
                  <dgm:constr type="ctrY" for="ch" forName="picture6" refType="h" fact="0.195"/>
                  <dgm:constr type="w" for="ch" forName="picture6" refType="w" fact="0.125"/>
                  <dgm:constr type="h" for="ch" forName="picture6" refType="h" fact="0.1403"/>
                </dgm:constrLst>
              </dgm:else>
            </dgm:choose>
          </dgm:if>
          <dgm:else name="Name58">
            <dgm:choose name="Name59">
              <dgm:if name="Name60" axis="des" func="maxDepth" op="gt" val="1">
                <dgm:alg type="composite">
                  <dgm:param type="ar" val="1.3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primFontSz" for="ch" forName="desTx5" refType="primFontSz" refFor="ch" refForName="desTx1" op="equ"/>
                  <dgm:constr type="primFontSz" for="ch" forName="desTx6" refType="primFontSz" refFor="ch" refForName="desTx1" op="equ"/>
                  <dgm:constr type="userD" refType="w" fact="0.0105"/>
                  <dgm:constr type="ctrX" for="ch" forName="dot1" refType="w" fact="0.6392"/>
                  <dgm:constr type="ctrY" for="ch" forName="dot1" refType="h" fact="0.8839"/>
                  <dgm:constr type="w" for="ch" forName="dot1" refType="userD"/>
                  <dgm:constr type="h" for="ch" forName="dot1" refType="userD"/>
                  <dgm:constr type="ctrX" for="ch" forName="dot2" refType="w" fact="0.6616"/>
                  <dgm:constr type="ctrY" for="ch" forName="dot2" refType="h" fact="0.8967"/>
                  <dgm:constr type="w" for="ch" forName="dot2" refType="userD"/>
                  <dgm:constr type="h" for="ch" forName="dot2" refType="userD"/>
                  <dgm:constr type="ctrX" for="ch" forName="dot3" refType="w" fact="0.6845"/>
                  <dgm:constr type="ctrY" for="ch" forName="dot3" refType="h" fact="0.9076"/>
                  <dgm:constr type="w" for="ch" forName="dot3" refType="userD"/>
                  <dgm:constr type="h" for="ch" forName="dot3" refType="userD"/>
                  <dgm:constr type="ctrX" for="ch" forName="dot4" refType="w" fact="0.7077"/>
                  <dgm:constr type="ctrY" for="ch" forName="dot4" refType="h" fact="0.9165"/>
                  <dgm:constr type="w" for="ch" forName="dot4" refType="userD"/>
                  <dgm:constr type="h" for="ch" forName="dot4" refType="userD"/>
                  <dgm:constr type="ctrX" for="ch" forName="dot5" refType="w" fact="0.7312"/>
                  <dgm:constr type="ctrY" for="ch" forName="dot5" refType="h" fact="0.9234"/>
                  <dgm:constr type="w" for="ch" forName="dot5" refType="userD"/>
                  <dgm:constr type="h" for="ch" forName="dot5" refType="userD"/>
                  <dgm:constr type="ctrX" for="ch" forName="dot6" refType="w" fact="0.5117"/>
                  <dgm:constr type="ctrY" for="ch" forName="dot6" refType="h" fact="0.764"/>
                  <dgm:constr type="w" for="ch" forName="dot6" refType="userD"/>
                  <dgm:constr type="h" for="ch" forName="dot6" refType="userD"/>
                  <dgm:constr type="ctrX" for="ch" forName="dot7" refType="w" fact="0.5305"/>
                  <dgm:constr type="ctrY" for="ch" forName="dot7" refType="h" fact="0.7878"/>
                  <dgm:constr type="w" for="ch" forName="dot7" refType="userD"/>
                  <dgm:constr type="h" for="ch" forName="dot7" refType="userD"/>
                  <dgm:constr type="ctrX" for="ch" forName="dot8" refType="w" fact="0.4304"/>
                  <dgm:constr type="ctrY" for="ch" forName="dot8" refType="h" fact="0.6227"/>
                  <dgm:constr type="w" for="ch" forName="dot8" refType="userD"/>
                  <dgm:constr type="h" for="ch" forName="dot8" refType="userD"/>
                  <dgm:constr type="ctrX" for="ch" forName="dot9" refType="w" fact="0.3753"/>
                  <dgm:constr type="ctrY" for="ch" forName="dot9" refType="h" fact="0.4556"/>
                  <dgm:constr type="w" for="ch" forName="dot9" refType="userD"/>
                  <dgm:constr type="h" for="ch" forName="dot9" refType="userD"/>
                  <dgm:constr type="ctrX" for="ch" forName="dot10" refType="w" fact="0.3491"/>
                  <dgm:constr type="ctrY" for="ch" forName="dot10" refType="h" fact="0.2816"/>
                  <dgm:constr type="w" for="ch" forName="dot10" refType="userD"/>
                  <dgm:constr type="h" for="ch" forName="dot10" refType="userD"/>
                  <dgm:constr type="ctrX" for="ch" forName="dotArrow1" refType="w" fact="0.3719"/>
                  <dgm:constr type="ctrY" for="ch" forName="dotArrow1" refType="h" fact="0.0748"/>
                  <dgm:constr type="w" for="ch" forName="dotArrow1" refType="userD"/>
                  <dgm:constr type="h" for="ch" forName="dotArrow1" refType="userD"/>
                  <dgm:constr type="ctrX" for="ch" forName="dotArrow2" refType="w" fact="0.3563"/>
                  <dgm:constr type="ctrY" for="ch" forName="dotArrow2" refType="h" fact="0.0581"/>
                  <dgm:constr type="w" for="ch" forName="dotArrow2" refType="userD"/>
                  <dgm:constr type="h" for="ch" forName="dotArrow2" refType="userD"/>
                  <dgm:constr type="ctrX" for="ch" forName="dotArrow3" refType="w" fact="0.3407"/>
                  <dgm:constr type="ctrY" for="ch" forName="dotArrow3" refType="h" fact="0.0414"/>
                  <dgm:constr type="w" for="ch" forName="dotArrow3" refType="userD"/>
                  <dgm:constr type="h" for="ch" forName="dotArrow3" refType="userD"/>
                  <dgm:constr type="ctrX" for="ch" forName="dotArrow4" refType="w" fact="0.325"/>
                  <dgm:constr type="ctrY" for="ch" forName="dotArrow4" refType="h" fact="0.0581"/>
                  <dgm:constr type="w" for="ch" forName="dotArrow4" refType="userD"/>
                  <dgm:constr type="h" for="ch" forName="dotArrow4" refType="userD"/>
                  <dgm:constr type="ctrX" for="ch" forName="dotArrow5" refType="w" fact="0.3094"/>
                  <dgm:constr type="ctrY" for="ch" forName="dotArrow5" refType="h" fact="0.0748"/>
                  <dgm:constr type="w" for="ch" forName="dotArrow5" refType="userD"/>
                  <dgm:constr type="h" for="ch" forName="dotArrow5" refType="userD"/>
                  <dgm:constr type="ctrX" for="ch" forName="dotArrow6" refType="w" fact="0.3407"/>
                  <dgm:constr type="ctrY" for="ch" forName="dotArrow6" refType="h" fact="0.0766"/>
                  <dgm:constr type="w" for="ch" forName="dotArrow6" refType="userD"/>
                  <dgm:constr type="h" for="ch" forName="dotArrow6" refType="userD"/>
                  <dgm:constr type="ctrX" for="ch" forName="dotArrow7" refType="w" fact="0.3407"/>
                  <dgm:constr type="ctrY" for="ch" forName="dotArrow7" refType="h" fact="0.1118"/>
                  <dgm:constr type="w" for="ch" forName="dotArrow7" refType="userD"/>
                  <dgm:constr type="h" for="ch" forName="dotArrow7" refType="userD"/>
                  <dgm:constr type="r" for="ch" forName="parTx1" refType="w" fact="0.7909"/>
                  <dgm:constr type="t" for="ch" forName="parTx1" refType="h" fact="0.9433"/>
                  <dgm:constr type="w" for="ch" forName="parTx1" refType="w" fact="0.2275"/>
                  <dgm:constr type="h" for="ch" forName="parTx1" refType="h" fact="0.0811"/>
                  <dgm:constr type="ctrX" for="ch" forName="picture1" refType="w" fact="0.8012"/>
                  <dgm:constr type="ctrY" for="ch" forName="picture1" refType="h" fact="0.9322"/>
                  <dgm:constr type="w" for="ch" forName="picture1" refType="w" fact="0.1055"/>
                  <dgm:constr type="h" for="ch" forName="picture1" refType="h" fact="0.1403"/>
                  <dgm:constr type="r" for="ch" forName="desTx1" refType="l" refFor="ch" refForName="parTx1"/>
                  <dgm:constr type="l" for="ch" forName="desTx1"/>
                  <dgm:constr type="t" for="ch" forName="desTx1" refType="t" refFor="ch" refForName="parTx1"/>
                  <dgm:constr type="h" for="ch" forName="desTx1" refType="h" refFor="ch" refForName="parTx1"/>
                  <dgm:constr type="r" for="ch" forName="parTx2" refType="w" fact="0.5727"/>
                  <dgm:constr type="t" for="ch" forName="parTx2" refType="h" fact="0.8468"/>
                  <dgm:constr type="w" for="ch" forName="parTx2" refType="w" fact="0.2275"/>
                  <dgm:constr type="h" for="ch" forName="parTx2" refType="h" fact="0.0811"/>
                  <dgm:constr type="ctrX" for="ch" forName="picture2" refType="w" fact="0.5831"/>
                  <dgm:constr type="ctrY" for="ch" forName="picture2" refType="h" fact="0.8357"/>
                  <dgm:constr type="w" for="ch" forName="picture2" refType="w" fact="0.1055"/>
                  <dgm:constr type="h" for="ch" forName="picture2" refType="h" fact="0.1403"/>
                  <dgm:constr type="r" for="ch" forName="desTx2" refType="l" refFor="ch" refForName="parTx2"/>
                  <dgm:constr type="l" for="ch" forName="desTx2"/>
                  <dgm:constr type="t" for="ch" forName="desTx2" refType="t" refFor="ch" refForName="parTx2"/>
                  <dgm:constr type="h" for="ch" forName="desTx2" refType="h" refFor="ch" refForName="parTx2"/>
                  <dgm:constr type="r" for="ch" forName="parTx3" refType="w" fact="0.4651"/>
                  <dgm:constr type="t" for="ch" forName="parTx3" refType="h" fact="0.7023"/>
                  <dgm:constr type="w" for="ch" forName="parTx3" refType="w" fact="0.2275"/>
                  <dgm:constr type="h" for="ch" forName="parTx3" refType="h" fact="0.0811"/>
                  <dgm:constr type="ctrX" for="ch" forName="picture3" refType="w" fact="0.4755"/>
                  <dgm:constr type="ctrY" for="ch" forName="picture3" refType="h" fact="0.6912"/>
                  <dgm:constr type="w" for="ch" forName="picture3" refType="w" fact="0.1055"/>
                  <dgm:constr type="h" for="ch" forName="picture3" refType="h" fact="0.1403"/>
                  <dgm:constr type="r" for="ch" forName="desTx3" refType="l" refFor="ch" refForName="parTx3"/>
                  <dgm:constr type="l" for="ch" forName="desTx3"/>
                  <dgm:constr type="t" for="ch" forName="desTx3" refType="t" refFor="ch" refForName="parTx3"/>
                  <dgm:constr type="h" for="ch" forName="desTx3" refType="h" refFor="ch" refForName="parTx3"/>
                  <dgm:constr type="r" for="ch" forName="parTx4" refType="w" fact="0.4002"/>
                  <dgm:constr type="t" for="ch" forName="parTx4" refType="h" fact="0.5441"/>
                  <dgm:constr type="w" for="ch" forName="parTx4" refType="w" fact="0.2275"/>
                  <dgm:constr type="h" for="ch" forName="parTx4" refType="h" fact="0.0811"/>
                  <dgm:constr type="ctrX" for="ch" forName="picture4" refType="w" fact="0.4106"/>
                  <dgm:constr type="ctrY" for="ch" forName="picture4" refType="h" fact="0.533"/>
                  <dgm:constr type="w" for="ch" forName="picture4" refType="w" fact="0.1055"/>
                  <dgm:constr type="h" for="ch" forName="picture4" refType="h" fact="0.1403"/>
                  <dgm:constr type="r" for="ch" forName="desTx4" refType="l" refFor="ch" refForName="parTx4"/>
                  <dgm:constr type="l" for="ch" forName="desTx4"/>
                  <dgm:constr type="t" for="ch" forName="desTx4" refType="t" refFor="ch" refForName="parTx4"/>
                  <dgm:constr type="h" for="ch" forName="desTx4" refType="h" refFor="ch" refForName="parTx4"/>
                  <dgm:constr type="r" for="ch" forName="parTx5" refType="w" fact="0.3584"/>
                  <dgm:constr type="t" for="ch" forName="parTx5" refType="h" fact="0.3737"/>
                  <dgm:constr type="w" for="ch" forName="parTx5" refType="w" fact="0.2275"/>
                  <dgm:constr type="h" for="ch" forName="parTx5" refType="h" fact="0.0811"/>
                  <dgm:constr type="ctrX" for="ch" forName="picture5" refType="w" fact="0.3687"/>
                  <dgm:constr type="ctrY" for="ch" forName="picture5" refType="h" fact="0.3626"/>
                  <dgm:constr type="w" for="ch" forName="picture5" refType="w" fact="0.1055"/>
                  <dgm:constr type="h" for="ch" forName="picture5" refType="h" fact="0.1403"/>
                  <dgm:constr type="r" for="ch" forName="desTx5" refType="l" refFor="ch" refForName="parTx5"/>
                  <dgm:constr type="l" for="ch" forName="desTx5"/>
                  <dgm:constr type="t" for="ch" forName="desTx5" refType="t" refFor="ch" refForName="parTx5"/>
                  <dgm:constr type="h" for="ch" forName="desTx5" refType="h" refFor="ch" refForName="parTx5"/>
                  <dgm:constr type="r" for="ch" forName="parTx6" refType="w" fact="0.3356"/>
                  <dgm:constr type="t" for="ch" forName="parTx6" refType="h" fact="0.2061"/>
                  <dgm:constr type="w" for="ch" forName="parTx6" refType="w" fact="0.2275"/>
                  <dgm:constr type="h" for="ch" forName="parTx6" refType="h" fact="0.0811"/>
                  <dgm:constr type="ctrX" for="ch" forName="picture6" refType="w" fact="0.3459"/>
                  <dgm:constr type="ctrY" for="ch" forName="picture6" refType="h" fact="0.195"/>
                  <dgm:constr type="w" for="ch" forName="picture6" refType="w" fact="0.1055"/>
                  <dgm:constr type="h" for="ch" forName="picture6" refType="h" fact="0.1403"/>
                  <dgm:constr type="r" for="ch" forName="desTx6" refType="l" refFor="ch" refForName="parTx6"/>
                  <dgm:constr type="l" for="ch" forName="desTx6"/>
                  <dgm:constr type="t" for="ch" forName="desTx6" refType="t" refFor="ch" refForName="parTx6"/>
                  <dgm:constr type="h" for="ch" forName="desTx6" refType="h" refFor="ch" refForName="parTx6"/>
                </dgm:constrLst>
              </dgm:if>
              <dgm:else name="Name61">
                <dgm:alg type="composite">
                  <dgm:param type="ar" val="1.122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userD" refType="w" fact="0.0125"/>
                  <dgm:constr type="ctrX" for="ch" forName="dot1" refType="w" fact="0.5724"/>
                  <dgm:constr type="ctrY" for="ch" forName="dot1" refType="h" fact="0.8839"/>
                  <dgm:constr type="w" for="ch" forName="dot1" refType="userD"/>
                  <dgm:constr type="h" for="ch" forName="dot1" refType="userD"/>
                  <dgm:constr type="ctrX" for="ch" forName="dot2" refType="w" fact="0.599"/>
                  <dgm:constr type="ctrY" for="ch" forName="dot2" refType="h" fact="0.8967"/>
                  <dgm:constr type="w" for="ch" forName="dot2" refType="userD"/>
                  <dgm:constr type="h" for="ch" forName="dot2" refType="userD"/>
                  <dgm:constr type="ctrX" for="ch" forName="dot3" refType="w" fact="0.6261"/>
                  <dgm:constr type="ctrY" for="ch" forName="dot3" refType="h" fact="0.9076"/>
                  <dgm:constr type="w" for="ch" forName="dot3" refType="userD"/>
                  <dgm:constr type="h" for="ch" forName="dot3" refType="userD"/>
                  <dgm:constr type="ctrX" for="ch" forName="dot4" refType="w" fact="0.6536"/>
                  <dgm:constr type="ctrY" for="ch" forName="dot4" refType="h" fact="0.9165"/>
                  <dgm:constr type="w" for="ch" forName="dot4" refType="userD"/>
                  <dgm:constr type="h" for="ch" forName="dot4" refType="userD"/>
                  <dgm:constr type="ctrX" for="ch" forName="dot5" refType="w" fact="0.6814"/>
                  <dgm:constr type="ctrY" for="ch" forName="dot5" refType="h" fact="0.9234"/>
                  <dgm:constr type="w" for="ch" forName="dot5" refType="userD"/>
                  <dgm:constr type="h" for="ch" forName="dot5" refType="userD"/>
                  <dgm:constr type="ctrX" for="ch" forName="dot6" refType="w" fact="0.4214"/>
                  <dgm:constr type="ctrY" for="ch" forName="dot6" refType="h" fact="0.764"/>
                  <dgm:constr type="w" for="ch" forName="dot6" refType="userD"/>
                  <dgm:constr type="h" for="ch" forName="dot6" refType="userD"/>
                  <dgm:constr type="ctrX" for="ch" forName="dot7" refType="w" fact="0.4436"/>
                  <dgm:constr type="ctrY" for="ch" forName="dot7" refType="h" fact="0.7878"/>
                  <dgm:constr type="w" for="ch" forName="dot7" refType="userD"/>
                  <dgm:constr type="h" for="ch" forName="dot7" refType="userD"/>
                  <dgm:constr type="ctrX" for="ch" forName="dot8" refType="w" fact="0.325"/>
                  <dgm:constr type="ctrY" for="ch" forName="dot8" refType="h" fact="0.6227"/>
                  <dgm:constr type="w" for="ch" forName="dot8" refType="userD"/>
                  <dgm:constr type="h" for="ch" forName="dot8" refType="userD"/>
                  <dgm:constr type="ctrX" for="ch" forName="dot9" refType="w" fact="0.2597"/>
                  <dgm:constr type="ctrY" for="ch" forName="dot9" refType="h" fact="0.4556"/>
                  <dgm:constr type="w" for="ch" forName="dot9" refType="userD"/>
                  <dgm:constr type="h" for="ch" forName="dot9" refType="userD"/>
                  <dgm:constr type="ctrX" for="ch" forName="dot10" refType="w" fact="0.2286"/>
                  <dgm:constr type="ctrY" for="ch" forName="dot10" refType="h" fact="0.2816"/>
                  <dgm:constr type="w" for="ch" forName="dot10" refType="userD"/>
                  <dgm:constr type="h" for="ch" forName="dot10" refType="userD"/>
                  <dgm:constr type="ctrX" for="ch" forName="dotArrow1" refType="w" fact="0.2557"/>
                  <dgm:constr type="ctrY" for="ch" forName="dotArrow1" refType="h" fact="0.0748"/>
                  <dgm:constr type="w" for="ch" forName="dotArrow1" refType="userD"/>
                  <dgm:constr type="h" for="ch" forName="dotArrow1" refType="userD"/>
                  <dgm:constr type="ctrX" for="ch" forName="dotArrow2" refType="w" fact="0.2372"/>
                  <dgm:constr type="ctrY" for="ch" forName="dotArrow2" refType="h" fact="0.0581"/>
                  <dgm:constr type="w" for="ch" forName="dotArrow2" refType="userD"/>
                  <dgm:constr type="h" for="ch" forName="dotArrow2" refType="userD"/>
                  <dgm:constr type="ctrX" for="ch" forName="dotArrow3" refType="w" fact="0.2187"/>
                  <dgm:constr type="ctrY" for="ch" forName="dotArrow3" refType="h" fact="0.0414"/>
                  <dgm:constr type="w" for="ch" forName="dotArrow3" refType="userD"/>
                  <dgm:constr type="h" for="ch" forName="dotArrow3" refType="userD"/>
                  <dgm:constr type="ctrX" for="ch" forName="dotArrow4" refType="w" fact="0.2001"/>
                  <dgm:constr type="ctrY" for="ch" forName="dotArrow4" refType="h" fact="0.0581"/>
                  <dgm:constr type="w" for="ch" forName="dotArrow4" refType="userD"/>
                  <dgm:constr type="h" for="ch" forName="dotArrow4" refType="userD"/>
                  <dgm:constr type="ctrX" for="ch" forName="dotArrow5" refType="w" fact="0.1816"/>
                  <dgm:constr type="ctrY" for="ch" forName="dotArrow5" refType="h" fact="0.0748"/>
                  <dgm:constr type="w" for="ch" forName="dotArrow5" refType="userD"/>
                  <dgm:constr type="h" for="ch" forName="dotArrow5" refType="userD"/>
                  <dgm:constr type="ctrX" for="ch" forName="dotArrow6" refType="w" fact="0.2187"/>
                  <dgm:constr type="ctrY" for="ch" forName="dotArrow6" refType="h" fact="0.0766"/>
                  <dgm:constr type="w" for="ch" forName="dotArrow6" refType="userD"/>
                  <dgm:constr type="h" for="ch" forName="dotArrow6" refType="userD"/>
                  <dgm:constr type="ctrX" for="ch" forName="dotArrow7" refType="w" fact="0.2187"/>
                  <dgm:constr type="ctrY" for="ch" forName="dotArrow7" refType="h" fact="0.1118"/>
                  <dgm:constr type="w" for="ch" forName="dotArrow7" refType="userD"/>
                  <dgm:constr type="h" for="ch" forName="dotArrow7" refType="userD"/>
                  <dgm:constr type="r" for="ch" forName="parTx1" refType="w" fact="0.7522"/>
                  <dgm:constr type="t" for="ch" forName="parTx1" refType="h" fact="0.9416"/>
                  <dgm:constr type="w" for="ch" forName="parTx1" refType="w" fact="0.2696"/>
                  <dgm:constr type="h" for="ch" forName="parTx1" refType="h" fact="0.0811"/>
                  <dgm:constr type="ctrX" for="ch" forName="picture1" refType="w" fact="0.7644"/>
                  <dgm:constr type="ctrY" for="ch" forName="picture1" refType="h" fact="0.9322"/>
                  <dgm:constr type="w" for="ch" forName="picture1" refType="w" fact="0.125"/>
                  <dgm:constr type="h" for="ch" forName="picture1" refType="h" fact="0.1403"/>
                  <dgm:constr type="r" for="ch" forName="parTx2" refType="w" fact="0.4937"/>
                  <dgm:constr type="t" for="ch" forName="parTx2" refType="h" fact="0.8451"/>
                  <dgm:constr type="w" for="ch" forName="parTx2" refType="w" fact="0.2696"/>
                  <dgm:constr type="h" for="ch" forName="parTx2" refType="h" fact="0.0811"/>
                  <dgm:constr type="ctrX" for="ch" forName="picture2" refType="w" fact="0.5059"/>
                  <dgm:constr type="ctrY" for="ch" forName="picture2" refType="h" fact="0.8357"/>
                  <dgm:constr type="w" for="ch" forName="picture2" refType="w" fact="0.125"/>
                  <dgm:constr type="h" for="ch" forName="picture2" refType="h" fact="0.1403"/>
                  <dgm:constr type="r" for="ch" forName="parTx3" refType="w" fact="0.3662"/>
                  <dgm:constr type="t" for="ch" forName="parTx3" refType="h" fact="0.7006"/>
                  <dgm:constr type="w" for="ch" forName="parTx3" refType="w" fact="0.2696"/>
                  <dgm:constr type="h" for="ch" forName="parTx3" refType="h" fact="0.0811"/>
                  <dgm:constr type="ctrX" for="ch" forName="picture3" refType="w" fact="0.3784"/>
                  <dgm:constr type="ctrY" for="ch" forName="picture3" refType="h" fact="0.6912"/>
                  <dgm:constr type="w" for="ch" forName="picture3" refType="w" fact="0.125"/>
                  <dgm:constr type="h" for="ch" forName="picture3" refType="h" fact="0.1403"/>
                  <dgm:constr type="r" for="ch" forName="parTx4" refType="w" fact="0.2893"/>
                  <dgm:constr type="t" for="ch" forName="parTx4" refType="h" fact="0.5424"/>
                  <dgm:constr type="w" for="ch" forName="parTx4" refType="w" fact="0.2696"/>
                  <dgm:constr type="h" for="ch" forName="parTx4" refType="h" fact="0.0811"/>
                  <dgm:constr type="ctrX" for="ch" forName="picture4" refType="w" fact="0.3015"/>
                  <dgm:constr type="ctrY" for="ch" forName="picture4" refType="h" fact="0.533"/>
                  <dgm:constr type="w" for="ch" forName="picture4" refType="w" fact="0.125"/>
                  <dgm:constr type="h" for="ch" forName="picture4" refType="h" fact="0.1403"/>
                  <dgm:constr type="r" for="ch" forName="parTx5" refType="w" fact="0.2397"/>
                  <dgm:constr type="t" for="ch" forName="parTx5" refType="h" fact="0.372"/>
                  <dgm:constr type="w" for="ch" forName="parTx5" refType="w" fact="0.2696"/>
                  <dgm:constr type="h" for="ch" forName="parTx5" refType="h" fact="0.0811"/>
                  <dgm:constr type="ctrX" for="ch" forName="picture5" refType="w" fact="0.2519"/>
                  <dgm:constr type="ctrY" for="ch" forName="picture5" refType="h" fact="0.3626"/>
                  <dgm:constr type="w" for="ch" forName="picture5" refType="w" fact="0.125"/>
                  <dgm:constr type="h" for="ch" forName="picture5" refType="h" fact="0.1403"/>
                  <dgm:constr type="r" for="ch" forName="parTx6" refType="w" fact="0.2127"/>
                  <dgm:constr type="t" for="ch" forName="parTx6" refType="h" fact="0.2044"/>
                  <dgm:constr type="w" for="ch" forName="parTx6" refType="w" fact="0.2696"/>
                  <dgm:constr type="h" for="ch" forName="parTx6" refType="h" fact="0.0811"/>
                  <dgm:constr type="ctrX" for="ch" forName="picture6" refType="w" fact="0.2249"/>
                  <dgm:constr type="ctrY" for="ch" forName="picture6" refType="h" fact="0.195"/>
                  <dgm:constr type="w" for="ch" forName="picture6" refType="w" fact="0.125"/>
                  <dgm:constr type="h" for="ch" forName="picture6" refType="h" fact="0.1403"/>
                </dgm:constrLst>
              </dgm:else>
            </dgm:choose>
          </dgm:else>
        </dgm:choose>
      </dgm:if>
      <dgm:else name="Name62">
        <dgm:choose name="Name63">
          <dgm:if name="Name64" func="var" arg="dir" op="equ" val="norm">
            <dgm:choose name="Name65">
              <dgm:if name="Name66" axis="des" func="maxDepth" op="gt" val="1">
                <dgm:alg type="composite">
                  <dgm:param type="ar" val="1.2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primFontSz" for="ch" forName="parTx7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primFontSz" for="ch" forName="desTx5" refType="primFontSz" refFor="ch" refForName="desTx1" op="equ"/>
                  <dgm:constr type="primFontSz" for="ch" forName="desTx6" refType="primFontSz" refFor="ch" refForName="desTx1" op="equ"/>
                  <dgm:constr type="primFontSz" for="ch" forName="desTx7" refType="primFontSz" refFor="ch" refForName="desTx1" op="equ"/>
                  <dgm:constr type="userD" refType="w" fact="0.0097"/>
                  <dgm:constr type="ctrX" for="ch" forName="dot1" refType="w" fact="0.3909"/>
                  <dgm:constr type="ctrY" for="ch" forName="dot1" refType="h" fact="0.8342"/>
                  <dgm:constr type="w" for="ch" forName="dot1" refType="userD"/>
                  <dgm:constr type="h" for="ch" forName="dot1" refType="userD"/>
                  <dgm:constr type="ctrX" for="ch" forName="dot2" refType="w" fact="0.3721"/>
                  <dgm:constr type="ctrY" for="ch" forName="dot2" refType="h" fact="0.8448"/>
                  <dgm:constr type="w" for="ch" forName="dot2" refType="userD"/>
                  <dgm:constr type="h" for="ch" forName="dot2" refType="userD"/>
                  <dgm:constr type="ctrX" for="ch" forName="dot3" refType="w" fact="0.353"/>
                  <dgm:constr type="ctrY" for="ch" forName="dot3" refType="h" fact="0.8539"/>
                  <dgm:constr type="w" for="ch" forName="dot3" refType="userD"/>
                  <dgm:constr type="h" for="ch" forName="dot3" refType="userD"/>
                  <dgm:constr type="ctrX" for="ch" forName="dot4" refType="w" fact="0.3337"/>
                  <dgm:constr type="ctrY" for="ch" forName="dot4" refType="h" fact="0.8615"/>
                  <dgm:constr type="w" for="ch" forName="dot4" refType="userD"/>
                  <dgm:constr type="h" for="ch" forName="dot4" refType="userD"/>
                  <dgm:constr type="ctrX" for="ch" forName="dot5" refType="w" fact="0.3142"/>
                  <dgm:constr type="ctrY" for="ch" forName="dot5" refType="h" fact="0.8676"/>
                  <dgm:constr type="w" for="ch" forName="dot5" refType="userD"/>
                  <dgm:constr type="h" for="ch" forName="dot5" refType="userD"/>
                  <dgm:constr type="ctrX" for="ch" forName="dot6" refType="w" fact="0.5088"/>
                  <dgm:constr type="ctrY" for="ch" forName="dot6" refType="h" fact="0.7255"/>
                  <dgm:constr type="w" for="ch" forName="dot6" refType="userD"/>
                  <dgm:constr type="h" for="ch" forName="dot6" refType="userD"/>
                  <dgm:constr type="ctrX" for="ch" forName="dot7" refType="w" fact="0.4926"/>
                  <dgm:constr type="ctrY" for="ch" forName="dot7" refType="h" fact="0.7454"/>
                  <dgm:constr type="w" for="ch" forName="dot7" refType="userD"/>
                  <dgm:constr type="h" for="ch" forName="dot7" refType="userD"/>
                  <dgm:constr type="ctrX" for="ch" forName="dot8" refType="w" fact="0.5836"/>
                  <dgm:constr type="ctrY" for="ch" forName="dot8" refType="h" fact="0.6026"/>
                  <dgm:constr type="w" for="ch" forName="dot8" refType="userD"/>
                  <dgm:constr type="h" for="ch" forName="dot8" refType="userD"/>
                  <dgm:constr type="ctrX" for="ch" forName="dot9" refType="w" fact="0.6371"/>
                  <dgm:constr type="ctrY" for="ch" forName="dot9" refType="h" fact="0.4632"/>
                  <dgm:constr type="w" for="ch" forName="dot9" refType="userD"/>
                  <dgm:constr type="h" for="ch" forName="dot9" refType="userD"/>
                  <dgm:constr type="ctrX" for="ch" forName="dot10" refType="w" fact="0.6701"/>
                  <dgm:constr type="ctrY" for="ch" forName="dot10" refType="h" fact="0.3187"/>
                  <dgm:constr type="w" for="ch" forName="dot10" refType="userD"/>
                  <dgm:constr type="h" for="ch" forName="dot10" refType="userD"/>
                  <dgm:constr type="ctrX" for="ch" forName="dot11" refType="w" fact="0.6853"/>
                  <dgm:constr type="ctrY" for="ch" forName="dot11" refType="h" fact="0.1763"/>
                  <dgm:constr type="w" for="ch" forName="dot11" refType="userD"/>
                  <dgm:constr type="h" for="ch" forName="dot11" refType="userD"/>
                  <dgm:constr type="ctrX" for="ch" forName="dotArrow1" refType="w" fact="0.6627"/>
                  <dgm:constr type="ctrY" for="ch" forName="dotArrow1" refType="h" fact="-0.0099"/>
                  <dgm:constr type="w" for="ch" forName="dotArrow1" refType="userD"/>
                  <dgm:constr type="h" for="ch" forName="dotArrow1" refType="userD"/>
                  <dgm:constr type="ctrX" for="ch" forName="dotArrow2" refType="w" fact="0.6773"/>
                  <dgm:constr type="ctrY" for="ch" forName="dotArrow2" refType="h" fact="-0.0239"/>
                  <dgm:constr type="w" for="ch" forName="dotArrow2" refType="userD"/>
                  <dgm:constr type="h" for="ch" forName="dotArrow2" refType="userD"/>
                  <dgm:constr type="ctrX" for="ch" forName="dotArrow3" refType="w" fact="0.6919"/>
                  <dgm:constr type="ctrY" for="ch" forName="dotArrow3" refType="h" fact="-0.0378"/>
                  <dgm:constr type="w" for="ch" forName="dotArrow3" refType="userD"/>
                  <dgm:constr type="h" for="ch" forName="dotArrow3" refType="userD"/>
                  <dgm:constr type="ctrX" for="ch" forName="dotArrow4" refType="w" fact="0.7065"/>
                  <dgm:constr type="ctrY" for="ch" forName="dotArrow4" refType="h" fact="-0.0239"/>
                  <dgm:constr type="w" for="ch" forName="dotArrow4" refType="userD"/>
                  <dgm:constr type="h" for="ch" forName="dotArrow4" refType="userD"/>
                  <dgm:constr type="ctrX" for="ch" forName="dotArrow5" refType="w" fact="0.7212"/>
                  <dgm:constr type="ctrY" for="ch" forName="dotArrow5" refType="h" fact="-0.0099"/>
                  <dgm:constr type="w" for="ch" forName="dotArrow5" refType="userD"/>
                  <dgm:constr type="h" for="ch" forName="dotArrow5" refType="userD"/>
                  <dgm:constr type="ctrX" for="ch" forName="dotArrow6" refType="w" fact="0.6919"/>
                  <dgm:constr type="ctrY" for="ch" forName="dotArrow6" refType="h" fact="-0.0084"/>
                  <dgm:constr type="w" for="ch" forName="dotArrow6" refType="userD"/>
                  <dgm:constr type="h" for="ch" forName="dotArrow6" refType="userD"/>
                  <dgm:constr type="ctrX" for="ch" forName="dotArrow7" refType="w" fact="0.6919"/>
                  <dgm:constr type="ctrY" for="ch" forName="dotArrow7" refType="h" fact="0.0211"/>
                  <dgm:constr type="w" for="ch" forName="dotArrow7" refType="userD"/>
                  <dgm:constr type="h" for="ch" forName="dotArrow7" refType="userD"/>
                  <dgm:constr type="l" for="ch" forName="parTx1" refType="w" fact="0.2556"/>
                  <dgm:constr type="t" for="ch" forName="parTx1" refType="h" fact="0.8856"/>
                  <dgm:constr type="w" for="ch" forName="parTx1" refType="w" fact="0.2101"/>
                  <dgm:constr type="h" for="ch" forName="parTx1" refType="h" fact="0.0704"/>
                  <dgm:constr type="ctrX" for="ch" forName="picture1" refType="w" fact="0.246"/>
                  <dgm:constr type="ctrY" for="ch" forName="picture1" refType="h" fact="0.8769"/>
                  <dgm:constr type="w" for="ch" forName="picture1" refType="w" fact="0.0974"/>
                  <dgm:constr type="h" for="ch" forName="picture1" refType="h" fact="0.1218"/>
                  <dgm:constr type="l" for="ch" forName="desTx1" refType="r" refFor="ch" refForName="parTx1"/>
                  <dgm:constr type="r" for="ch" forName="desTx1" refType="w"/>
                  <dgm:constr type="t" for="ch" forName="desTx1" refType="t" refFor="ch" refForName="parTx1"/>
                  <dgm:constr type="h" for="ch" forName="desTx1" refType="h" refFor="ch" refForName="parTx1"/>
                  <dgm:constr type="l" for="ch" forName="parTx2" refType="w" fact="0.4535"/>
                  <dgm:constr type="t" for="ch" forName="parTx2" refType="h" fact="0.7956"/>
                  <dgm:constr type="w" for="ch" forName="parTx2" refType="w" fact="0.2101"/>
                  <dgm:constr type="h" for="ch" forName="parTx2" refType="h" fact="0.0704"/>
                  <dgm:constr type="ctrX" for="ch" forName="picture2" refType="w" fact="0.4439"/>
                  <dgm:constr type="ctrY" for="ch" forName="picture2" refType="h" fact="0.787"/>
                  <dgm:constr type="w" for="ch" forName="picture2" refType="w" fact="0.0974"/>
                  <dgm:constr type="h" for="ch" forName="picture2" refType="h" fact="0.1218"/>
                  <dgm:constr type="l" for="ch" forName="desTx2" refType="r" refFor="ch" refForName="parTx2"/>
                  <dgm:constr type="r" for="ch" forName="desTx2" refType="w"/>
                  <dgm:constr type="t" for="ch" forName="desTx2" refType="t" refFor="ch" refForName="parTx2"/>
                  <dgm:constr type="h" for="ch" forName="desTx2" refType="h" refFor="ch" refForName="parTx2"/>
                  <dgm:constr type="l" for="ch" forName="parTx3" refType="w" fact="0.5511"/>
                  <dgm:constr type="t" for="ch" forName="parTx3" refType="h" fact="0.673"/>
                  <dgm:constr type="w" for="ch" forName="parTx3" refType="w" fact="0.2101"/>
                  <dgm:constr type="h" for="ch" forName="parTx3" refType="h" fact="0.0704"/>
                  <dgm:constr type="ctrX" for="ch" forName="picture3" refType="w" fact="0.5415"/>
                  <dgm:constr type="ctrY" for="ch" forName="picture3" refType="h" fact="0.6644"/>
                  <dgm:constr type="w" for="ch" forName="picture3" refType="w" fact="0.0974"/>
                  <dgm:constr type="h" for="ch" forName="picture3" refType="h" fact="0.1218"/>
                  <dgm:constr type="l" for="ch" forName="desTx3" refType="r" refFor="ch" refForName="parTx3"/>
                  <dgm:constr type="r" for="ch" forName="desTx3" refType="w"/>
                  <dgm:constr type="t" for="ch" forName="desTx3" refType="t" refFor="ch" refForName="parTx3"/>
                  <dgm:constr type="h" for="ch" forName="desTx3" refType="h" refFor="ch" refForName="parTx3"/>
                  <dgm:constr type="l" for="ch" forName="parTx4" refType="w" fact="0.6132"/>
                  <dgm:constr type="t" for="ch" forName="parTx4" refType="h" fact="0.538"/>
                  <dgm:constr type="w" for="ch" forName="parTx4" refType="w" fact="0.2101"/>
                  <dgm:constr type="h" for="ch" forName="parTx4" refType="h" fact="0.0704"/>
                  <dgm:constr type="ctrX" for="ch" forName="picture4" refType="w" fact="0.6037"/>
                  <dgm:constr type="ctrY" for="ch" forName="picture4" refType="h" fact="0.5294"/>
                  <dgm:constr type="w" for="ch" forName="picture4" refType="w" fact="0.0974"/>
                  <dgm:constr type="h" for="ch" forName="picture4" refType="h" fact="0.1218"/>
                  <dgm:constr type="l" for="ch" forName="desTx4" refType="r" refFor="ch" refForName="parTx4"/>
                  <dgm:constr type="r" for="ch" forName="desTx4" refType="w"/>
                  <dgm:constr type="t" for="ch" forName="desTx4" refType="t" refFor="ch" refForName="parTx4"/>
                  <dgm:constr type="h" for="ch" forName="desTx4" refType="h" refFor="ch" refForName="parTx4"/>
                  <dgm:constr type="l" for="ch" forName="parTx5" refType="w" fact="0.6576"/>
                  <dgm:constr type="t" for="ch" forName="parTx5" refType="h" fact="0.3951"/>
                  <dgm:constr type="w" for="ch" forName="parTx5" refType="w" fact="0.2101"/>
                  <dgm:constr type="h" for="ch" forName="parTx5" refType="h" fact="0.0704"/>
                  <dgm:constr type="ctrX" for="ch" forName="picture5" refType="w" fact="0.648"/>
                  <dgm:constr type="ctrY" for="ch" forName="picture5" refType="h" fact="0.3864"/>
                  <dgm:constr type="w" for="ch" forName="picture5" refType="w" fact="0.0974"/>
                  <dgm:constr type="h" for="ch" forName="picture5" refType="h" fact="0.1218"/>
                  <dgm:constr type="l" for="ch" forName="desTx5" refType="r" refFor="ch" refForName="parTx5"/>
                  <dgm:constr type="r" for="ch" forName="desTx5" refType="w"/>
                  <dgm:constr type="t" for="ch" forName="desTx5" refType="t" refFor="ch" refForName="parTx5"/>
                  <dgm:constr type="h" for="ch" forName="desTx5" refType="h" refFor="ch" refForName="parTx5"/>
                  <dgm:constr type="l" for="ch" forName="parTx6" refType="w" fact="0.6828"/>
                  <dgm:constr type="t" for="ch" forName="parTx6" refType="h" fact="0.2531"/>
                  <dgm:constr type="w" for="ch" forName="parTx6" refType="w" fact="0.2101"/>
                  <dgm:constr type="h" for="ch" forName="parTx6" refType="h" fact="0.0704"/>
                  <dgm:constr type="ctrX" for="ch" forName="picture6" refType="w" fact="0.6733"/>
                  <dgm:constr type="ctrY" for="ch" forName="picture6" refType="h" fact="0.2444"/>
                  <dgm:constr type="w" for="ch" forName="picture6" refType="w" fact="0.0974"/>
                  <dgm:constr type="h" for="ch" forName="picture6" refType="h" fact="0.1218"/>
                  <dgm:constr type="l" for="ch" forName="desTx6" refType="r" refFor="ch" refForName="parTx6"/>
                  <dgm:constr type="r" for="ch" forName="desTx6" refType="w"/>
                  <dgm:constr type="t" for="ch" forName="desTx6" refType="t" refFor="ch" refForName="parTx6"/>
                  <dgm:constr type="h" for="ch" forName="desTx6" refType="h" refFor="ch" refForName="parTx6"/>
                  <dgm:constr type="l" for="ch" forName="parTx7" refType="w" fact="0.6966"/>
                  <dgm:constr type="t" for="ch" forName="parTx7" refType="h" fact="0.1162"/>
                  <dgm:constr type="w" for="ch" forName="parTx7" refType="w" fact="0.2101"/>
                  <dgm:constr type="h" for="ch" forName="parTx7" refType="h" fact="0.0704"/>
                  <dgm:constr type="ctrX" for="ch" forName="picture7" refType="w" fact="0.6871"/>
                  <dgm:constr type="ctrY" for="ch" forName="picture7" refType="h" fact="0.1075"/>
                  <dgm:constr type="w" for="ch" forName="picture7" refType="w" fact="0.0974"/>
                  <dgm:constr type="h" for="ch" forName="picture7" refType="h" fact="0.1218"/>
                  <dgm:constr type="l" for="ch" forName="desTx7" refType="r" refFor="ch" refForName="parTx7"/>
                  <dgm:constr type="r" for="ch" forName="desTx7" refType="w"/>
                  <dgm:constr type="t" for="ch" forName="desTx7" refType="t" refFor="ch" refForName="parTx7"/>
                  <dgm:constr type="h" for="ch" forName="desTx7" refType="h" refFor="ch" refForName="parTx7"/>
                </dgm:constrLst>
              </dgm:if>
              <dgm:else name="Name67">
                <dgm:alg type="composite">
                  <dgm:param type="ar" val="1.096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primFontSz" for="ch" forName="parTx7" refType="primFontSz" refFor="ch" refForName="parTx1" op="equ"/>
                  <dgm:constr type="userD" refType="w" fact="0.0111"/>
                  <dgm:constr type="ctrX" for="ch" forName="dot1" refType="w" fact="0.4459"/>
                  <dgm:constr type="ctrY" for="ch" forName="dot1" refType="h" fact="0.8342"/>
                  <dgm:constr type="w" for="ch" forName="dot1" refType="userD"/>
                  <dgm:constr type="h" for="ch" forName="dot1" refType="userD"/>
                  <dgm:constr type="ctrX" for="ch" forName="dot2" refType="w" fact="0.4244"/>
                  <dgm:constr type="ctrY" for="ch" forName="dot2" refType="h" fact="0.8448"/>
                  <dgm:constr type="w" for="ch" forName="dot2" refType="userD"/>
                  <dgm:constr type="h" for="ch" forName="dot2" refType="userD"/>
                  <dgm:constr type="ctrX" for="ch" forName="dot3" refType="w" fact="0.4026"/>
                  <dgm:constr type="ctrY" for="ch" forName="dot3" refType="h" fact="0.8539"/>
                  <dgm:constr type="w" for="ch" forName="dot3" refType="userD"/>
                  <dgm:constr type="h" for="ch" forName="dot3" refType="userD"/>
                  <dgm:constr type="ctrX" for="ch" forName="dot4" refType="w" fact="0.3806"/>
                  <dgm:constr type="ctrY" for="ch" forName="dot4" refType="h" fact="0.8615"/>
                  <dgm:constr type="w" for="ch" forName="dot4" refType="userD"/>
                  <dgm:constr type="h" for="ch" forName="dot4" refType="userD"/>
                  <dgm:constr type="ctrX" for="ch" forName="dot5" refType="w" fact="0.3584"/>
                  <dgm:constr type="ctrY" for="ch" forName="dot5" refType="h" fact="0.8676"/>
                  <dgm:constr type="w" for="ch" forName="dot5" refType="userD"/>
                  <dgm:constr type="h" for="ch" forName="dot5" refType="userD"/>
                  <dgm:constr type="ctrX" for="ch" forName="dot6" refType="w" fact="0.5803"/>
                  <dgm:constr type="ctrY" for="ch" forName="dot6" refType="h" fact="0.7255"/>
                  <dgm:constr type="w" for="ch" forName="dot6" refType="userD"/>
                  <dgm:constr type="h" for="ch" forName="dot6" refType="userD"/>
                  <dgm:constr type="ctrX" for="ch" forName="dot7" refType="w" fact="0.5618"/>
                  <dgm:constr type="ctrY" for="ch" forName="dot7" refType="h" fact="0.7454"/>
                  <dgm:constr type="w" for="ch" forName="dot7" refType="userD"/>
                  <dgm:constr type="h" for="ch" forName="dot7" refType="userD"/>
                  <dgm:constr type="ctrX" for="ch" forName="dot8" refType="w" fact="0.6656"/>
                  <dgm:constr type="ctrY" for="ch" forName="dot8" refType="h" fact="0.6026"/>
                  <dgm:constr type="w" for="ch" forName="dot8" refType="userD"/>
                  <dgm:constr type="h" for="ch" forName="dot8" refType="userD"/>
                  <dgm:constr type="ctrX" for="ch" forName="dot9" refType="w" fact="0.7266"/>
                  <dgm:constr type="ctrY" for="ch" forName="dot9" refType="h" fact="0.4632"/>
                  <dgm:constr type="w" for="ch" forName="dot9" refType="userD"/>
                  <dgm:constr type="h" for="ch" forName="dot9" refType="userD"/>
                  <dgm:constr type="ctrX" for="ch" forName="dot10" refType="w" fact="0.7643"/>
                  <dgm:constr type="ctrY" for="ch" forName="dot10" refType="h" fact="0.3187"/>
                  <dgm:constr type="w" for="ch" forName="dot10" refType="userD"/>
                  <dgm:constr type="h" for="ch" forName="dot10" refType="userD"/>
                  <dgm:constr type="ctrX" for="ch" forName="dot11" refType="w" fact="0.7816"/>
                  <dgm:constr type="ctrY" for="ch" forName="dot11" refType="h" fact="0.1763"/>
                  <dgm:constr type="w" for="ch" forName="dot11" refType="userD"/>
                  <dgm:constr type="h" for="ch" forName="dot11" refType="userD"/>
                  <dgm:constr type="ctrX" for="ch" forName="dotArrow1" refType="w" fact="0.7558"/>
                  <dgm:constr type="ctrY" for="ch" forName="dotArrow1" refType="h" fact="-0.0099"/>
                  <dgm:constr type="w" for="ch" forName="dotArrow1" refType="userD"/>
                  <dgm:constr type="h" for="ch" forName="dotArrow1" refType="userD"/>
                  <dgm:constr type="ctrX" for="ch" forName="dotArrow2" refType="w" fact="0.7725"/>
                  <dgm:constr type="ctrY" for="ch" forName="dotArrow2" refType="h" fact="-0.0239"/>
                  <dgm:constr type="w" for="ch" forName="dotArrow2" refType="userD"/>
                  <dgm:constr type="h" for="ch" forName="dotArrow2" refType="userD"/>
                  <dgm:constr type="ctrX" for="ch" forName="dotArrow3" refType="w" fact="0.7892"/>
                  <dgm:constr type="ctrY" for="ch" forName="dotArrow3" refType="h" fact="-0.0378"/>
                  <dgm:constr type="w" for="ch" forName="dotArrow3" refType="userD"/>
                  <dgm:constr type="h" for="ch" forName="dotArrow3" refType="userD"/>
                  <dgm:constr type="ctrX" for="ch" forName="dotArrow4" refType="w" fact="0.8058"/>
                  <dgm:constr type="ctrY" for="ch" forName="dotArrow4" refType="h" fact="-0.0239"/>
                  <dgm:constr type="w" for="ch" forName="dotArrow4" refType="userD"/>
                  <dgm:constr type="h" for="ch" forName="dotArrow4" refType="userD"/>
                  <dgm:constr type="ctrX" for="ch" forName="dotArrow5" refType="w" fact="0.8225"/>
                  <dgm:constr type="ctrY" for="ch" forName="dotArrow5" refType="h" fact="-0.0099"/>
                  <dgm:constr type="w" for="ch" forName="dotArrow5" refType="userD"/>
                  <dgm:constr type="h" for="ch" forName="dotArrow5" refType="userD"/>
                  <dgm:constr type="ctrX" for="ch" forName="dotArrow6" refType="w" fact="0.7892"/>
                  <dgm:constr type="ctrY" for="ch" forName="dotArrow6" refType="h" fact="-0.0084"/>
                  <dgm:constr type="w" for="ch" forName="dotArrow6" refType="userD"/>
                  <dgm:constr type="h" for="ch" forName="dotArrow6" refType="userD"/>
                  <dgm:constr type="ctrX" for="ch" forName="dotArrow7" refType="w" fact="0.7892"/>
                  <dgm:constr type="ctrY" for="ch" forName="dotArrow7" refType="h" fact="0.0211"/>
                  <dgm:constr type="w" for="ch" forName="dotArrow7" refType="userD"/>
                  <dgm:constr type="h" for="ch" forName="dotArrow7" refType="userD"/>
                  <dgm:constr type="l" for="ch" forName="parTx1" refType="w" fact="0.2915"/>
                  <dgm:constr type="t" for="ch" forName="parTx1" refType="h" fact="0.8845"/>
                  <dgm:constr type="w" for="ch" forName="parTx1" refType="w" fact="0.2396"/>
                  <dgm:constr type="h" for="ch" forName="parTx1" refType="h" fact="0.0704"/>
                  <dgm:constr type="ctrX" for="ch" forName="picture1" refType="w" fact="0.2806"/>
                  <dgm:constr type="ctrY" for="ch" forName="picture1" refType="h" fact="0.8769"/>
                  <dgm:constr type="w" for="ch" forName="picture1" refType="w" fact="0.1111"/>
                  <dgm:constr type="h" for="ch" forName="picture1" refType="h" fact="0.1218"/>
                  <dgm:constr type="l" for="ch" forName="parTx2" refType="w" fact="0.5172"/>
                  <dgm:constr type="t" for="ch" forName="parTx2" refType="h" fact="0.7946"/>
                  <dgm:constr type="w" for="ch" forName="parTx2" refType="w" fact="0.2396"/>
                  <dgm:constr type="h" for="ch" forName="parTx2" refType="h" fact="0.0704"/>
                  <dgm:constr type="ctrX" for="ch" forName="picture2" refType="w" fact="0.5063"/>
                  <dgm:constr type="ctrY" for="ch" forName="picture2" refType="h" fact="0.787"/>
                  <dgm:constr type="w" for="ch" forName="picture2" refType="w" fact="0.1111"/>
                  <dgm:constr type="h" for="ch" forName="picture2" refType="h" fact="0.1218"/>
                  <dgm:constr type="l" for="ch" forName="parTx3" refType="w" fact="0.6285"/>
                  <dgm:constr type="t" for="ch" forName="parTx3" refType="h" fact="0.672"/>
                  <dgm:constr type="w" for="ch" forName="parTx3" refType="w" fact="0.2396"/>
                  <dgm:constr type="h" for="ch" forName="parTx3" refType="h" fact="0.0704"/>
                  <dgm:constr type="ctrX" for="ch" forName="picture3" refType="w" fact="0.6176"/>
                  <dgm:constr type="ctrY" for="ch" forName="picture3" refType="h" fact="0.6644"/>
                  <dgm:constr type="w" for="ch" forName="picture3" refType="w" fact="0.1111"/>
                  <dgm:constr type="h" for="ch" forName="picture3" refType="h" fact="0.1218"/>
                  <dgm:constr type="l" for="ch" forName="parTx4" refType="w" fact="0.6994"/>
                  <dgm:constr type="t" for="ch" forName="parTx4" refType="h" fact="0.5369"/>
                  <dgm:constr type="w" for="ch" forName="parTx4" refType="w" fact="0.2396"/>
                  <dgm:constr type="h" for="ch" forName="parTx4" refType="h" fact="0.0704"/>
                  <dgm:constr type="ctrX" for="ch" forName="picture4" refType="w" fact="0.6885"/>
                  <dgm:constr type="ctrY" for="ch" forName="picture4" refType="h" fact="0.5294"/>
                  <dgm:constr type="w" for="ch" forName="picture4" refType="w" fact="0.1111"/>
                  <dgm:constr type="h" for="ch" forName="picture4" refType="h" fact="0.1218"/>
                  <dgm:constr type="l" for="ch" forName="parTx5" refType="w" fact="0.75"/>
                  <dgm:constr type="t" for="ch" forName="parTx5" refType="h" fact="0.394"/>
                  <dgm:constr type="w" for="ch" forName="parTx5" refType="w" fact="0.2396"/>
                  <dgm:constr type="h" for="ch" forName="parTx5" refType="h" fact="0.0704"/>
                  <dgm:constr type="ctrX" for="ch" forName="picture5" refType="w" fact="0.7391"/>
                  <dgm:constr type="ctrY" for="ch" forName="picture5" refType="h" fact="0.3864"/>
                  <dgm:constr type="w" for="ch" forName="picture5" refType="w" fact="0.1111"/>
                  <dgm:constr type="h" for="ch" forName="picture5" refType="h" fact="0.1218"/>
                  <dgm:constr type="l" for="ch" forName="parTx6" refType="w" fact="0.7788"/>
                  <dgm:constr type="t" for="ch" forName="parTx6" refType="h" fact="0.252"/>
                  <dgm:constr type="w" for="ch" forName="parTx6" refType="w" fact="0.2396"/>
                  <dgm:constr type="h" for="ch" forName="parTx6" refType="h" fact="0.0704"/>
                  <dgm:constr type="ctrX" for="ch" forName="picture6" refType="w" fact="0.7679"/>
                  <dgm:constr type="ctrY" for="ch" forName="picture6" refType="h" fact="0.2444"/>
                  <dgm:constr type="w" for="ch" forName="picture6" refType="w" fact="0.1111"/>
                  <dgm:constr type="h" for="ch" forName="picture6" refType="h" fact="0.1218"/>
                  <dgm:constr type="l" for="ch" forName="parTx7" refType="w" fact="0.7945"/>
                  <dgm:constr type="t" for="ch" forName="parTx7" refType="h" fact="0.1151"/>
                  <dgm:constr type="w" for="ch" forName="parTx7" refType="w" fact="0.2396"/>
                  <dgm:constr type="h" for="ch" forName="parTx7" refType="h" fact="0.0704"/>
                  <dgm:constr type="ctrX" for="ch" forName="picture7" refType="w" fact="0.7836"/>
                  <dgm:constr type="ctrY" for="ch" forName="picture7" refType="h" fact="0.1075"/>
                  <dgm:constr type="w" for="ch" forName="picture7" refType="w" fact="0.1111"/>
                  <dgm:constr type="h" for="ch" forName="picture7" refType="h" fact="0.1218"/>
                </dgm:constrLst>
              </dgm:else>
            </dgm:choose>
          </dgm:if>
          <dgm:else name="Name68">
            <dgm:choose name="Name69">
              <dgm:if name="Name70" axis="des" func="maxDepth" op="gt" val="1">
                <dgm:alg type="composite">
                  <dgm:param type="ar" val="1.2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primFontSz" for="ch" forName="parTx7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primFontSz" for="ch" forName="desTx5" refType="primFontSz" refFor="ch" refForName="desTx1" op="equ"/>
                  <dgm:constr type="primFontSz" for="ch" forName="desTx6" refType="primFontSz" refFor="ch" refForName="desTx1" op="equ"/>
                  <dgm:constr type="primFontSz" for="ch" forName="desTx7" refType="primFontSz" refFor="ch" refForName="desTx1" op="equ"/>
                  <dgm:constr type="userD" refType="w" fact="0.0097"/>
                  <dgm:constr type="ctrX" for="ch" forName="dot1" refType="w" fact="0.6091"/>
                  <dgm:constr type="ctrY" for="ch" forName="dot1" refType="h" fact="0.8342"/>
                  <dgm:constr type="w" for="ch" forName="dot1" refType="userD"/>
                  <dgm:constr type="h" for="ch" forName="dot1" refType="userD"/>
                  <dgm:constr type="ctrX" for="ch" forName="dot2" refType="w" fact="0.6279"/>
                  <dgm:constr type="ctrY" for="ch" forName="dot2" refType="h" fact="0.8448"/>
                  <dgm:constr type="w" for="ch" forName="dot2" refType="userD"/>
                  <dgm:constr type="h" for="ch" forName="dot2" refType="userD"/>
                  <dgm:constr type="ctrX" for="ch" forName="dot3" refType="w" fact="0.647"/>
                  <dgm:constr type="ctrY" for="ch" forName="dot3" refType="h" fact="0.8539"/>
                  <dgm:constr type="w" for="ch" forName="dot3" refType="userD"/>
                  <dgm:constr type="h" for="ch" forName="dot3" refType="userD"/>
                  <dgm:constr type="ctrX" for="ch" forName="dot4" refType="w" fact="0.6663"/>
                  <dgm:constr type="ctrY" for="ch" forName="dot4" refType="h" fact="0.8615"/>
                  <dgm:constr type="w" for="ch" forName="dot4" refType="userD"/>
                  <dgm:constr type="h" for="ch" forName="dot4" refType="userD"/>
                  <dgm:constr type="ctrX" for="ch" forName="dot5" refType="w" fact="0.6858"/>
                  <dgm:constr type="ctrY" for="ch" forName="dot5" refType="h" fact="0.8676"/>
                  <dgm:constr type="w" for="ch" forName="dot5" refType="userD"/>
                  <dgm:constr type="h" for="ch" forName="dot5" refType="userD"/>
                  <dgm:constr type="ctrX" for="ch" forName="dot6" refType="w" fact="0.4912"/>
                  <dgm:constr type="ctrY" for="ch" forName="dot6" refType="h" fact="0.7255"/>
                  <dgm:constr type="w" for="ch" forName="dot6" refType="userD"/>
                  <dgm:constr type="h" for="ch" forName="dot6" refType="userD"/>
                  <dgm:constr type="ctrX" for="ch" forName="dot7" refType="w" fact="0.5074"/>
                  <dgm:constr type="ctrY" for="ch" forName="dot7" refType="h" fact="0.7454"/>
                  <dgm:constr type="w" for="ch" forName="dot7" refType="userD"/>
                  <dgm:constr type="h" for="ch" forName="dot7" refType="userD"/>
                  <dgm:constr type="ctrX" for="ch" forName="dot8" refType="w" fact="0.4164"/>
                  <dgm:constr type="ctrY" for="ch" forName="dot8" refType="h" fact="0.6026"/>
                  <dgm:constr type="w" for="ch" forName="dot8" refType="userD"/>
                  <dgm:constr type="h" for="ch" forName="dot8" refType="userD"/>
                  <dgm:constr type="ctrX" for="ch" forName="dot9" refType="w" fact="0.3629"/>
                  <dgm:constr type="ctrY" for="ch" forName="dot9" refType="h" fact="0.4632"/>
                  <dgm:constr type="w" for="ch" forName="dot9" refType="userD"/>
                  <dgm:constr type="h" for="ch" forName="dot9" refType="userD"/>
                  <dgm:constr type="ctrX" for="ch" forName="dot10" refType="w" fact="0.3299"/>
                  <dgm:constr type="ctrY" for="ch" forName="dot10" refType="h" fact="0.3187"/>
                  <dgm:constr type="w" for="ch" forName="dot10" refType="userD"/>
                  <dgm:constr type="h" for="ch" forName="dot10" refType="userD"/>
                  <dgm:constr type="ctrX" for="ch" forName="dot11" refType="w" fact="0.3147"/>
                  <dgm:constr type="ctrY" for="ch" forName="dot11" refType="h" fact="0.1763"/>
                  <dgm:constr type="w" for="ch" forName="dot11" refType="userD"/>
                  <dgm:constr type="h" for="ch" forName="dot11" refType="userD"/>
                  <dgm:constr type="ctrX" for="ch" forName="dotArrow1" refType="w" fact="0.3373"/>
                  <dgm:constr type="ctrY" for="ch" forName="dotArrow1" refType="h" fact="-0.0099"/>
                  <dgm:constr type="w" for="ch" forName="dotArrow1" refType="userD"/>
                  <dgm:constr type="h" for="ch" forName="dotArrow1" refType="userD"/>
                  <dgm:constr type="ctrX" for="ch" forName="dotArrow2" refType="w" fact="0.3227"/>
                  <dgm:constr type="ctrY" for="ch" forName="dotArrow2" refType="h" fact="-0.0239"/>
                  <dgm:constr type="w" for="ch" forName="dotArrow2" refType="userD"/>
                  <dgm:constr type="h" for="ch" forName="dotArrow2" refType="userD"/>
                  <dgm:constr type="ctrX" for="ch" forName="dotArrow3" refType="w" fact="0.3081"/>
                  <dgm:constr type="ctrY" for="ch" forName="dotArrow3" refType="h" fact="-0.0378"/>
                  <dgm:constr type="w" for="ch" forName="dotArrow3" refType="userD"/>
                  <dgm:constr type="h" for="ch" forName="dotArrow3" refType="userD"/>
                  <dgm:constr type="ctrX" for="ch" forName="dotArrow4" refType="w" fact="0.2935"/>
                  <dgm:constr type="ctrY" for="ch" forName="dotArrow4" refType="h" fact="-0.0239"/>
                  <dgm:constr type="w" for="ch" forName="dotArrow4" refType="userD"/>
                  <dgm:constr type="h" for="ch" forName="dotArrow4" refType="userD"/>
                  <dgm:constr type="ctrX" for="ch" forName="dotArrow5" refType="w" fact="0.2788"/>
                  <dgm:constr type="ctrY" for="ch" forName="dotArrow5" refType="h" fact="-0.0099"/>
                  <dgm:constr type="w" for="ch" forName="dotArrow5" refType="userD"/>
                  <dgm:constr type="h" for="ch" forName="dotArrow5" refType="userD"/>
                  <dgm:constr type="ctrX" for="ch" forName="dotArrow6" refType="w" fact="0.3081"/>
                  <dgm:constr type="ctrY" for="ch" forName="dotArrow6" refType="h" fact="-0.0084"/>
                  <dgm:constr type="w" for="ch" forName="dotArrow6" refType="userD"/>
                  <dgm:constr type="h" for="ch" forName="dotArrow6" refType="userD"/>
                  <dgm:constr type="ctrX" for="ch" forName="dotArrow7" refType="w" fact="0.3081"/>
                  <dgm:constr type="ctrY" for="ch" forName="dotArrow7" refType="h" fact="0.0211"/>
                  <dgm:constr type="w" for="ch" forName="dotArrow7" refType="userD"/>
                  <dgm:constr type="h" for="ch" forName="dotArrow7" refType="userD"/>
                  <dgm:constr type="r" for="ch" forName="parTx1" refType="w" fact="0.7444"/>
                  <dgm:constr type="t" for="ch" forName="parTx1" refType="h" fact="0.8856"/>
                  <dgm:constr type="w" for="ch" forName="parTx1" refType="w" fact="0.2101"/>
                  <dgm:constr type="h" for="ch" forName="parTx1" refType="h" fact="0.0704"/>
                  <dgm:constr type="ctrX" for="ch" forName="picture1" refType="w" fact="0.754"/>
                  <dgm:constr type="ctrY" for="ch" forName="picture1" refType="h" fact="0.8769"/>
                  <dgm:constr type="w" for="ch" forName="picture1" refType="w" fact="0.0974"/>
                  <dgm:constr type="h" for="ch" forName="picture1" refType="h" fact="0.1218"/>
                  <dgm:constr type="r" for="ch" forName="desTx1" refType="l" refFor="ch" refForName="parTx1"/>
                  <dgm:constr type="l" for="ch" forName="desTx1"/>
                  <dgm:constr type="t" for="ch" forName="desTx1" refType="t" refFor="ch" refForName="parTx1"/>
                  <dgm:constr type="h" for="ch" forName="desTx1" refType="h" refFor="ch" refForName="parTx1"/>
                  <dgm:constr type="r" for="ch" forName="parTx2" refType="w" fact="0.5465"/>
                  <dgm:constr type="t" for="ch" forName="parTx2" refType="h" fact="0.7956"/>
                  <dgm:constr type="w" for="ch" forName="parTx2" refType="w" fact="0.2101"/>
                  <dgm:constr type="h" for="ch" forName="parTx2" refType="h" fact="0.0704"/>
                  <dgm:constr type="ctrX" for="ch" forName="picture2" refType="w" fact="0.5561"/>
                  <dgm:constr type="ctrY" for="ch" forName="picture2" refType="h" fact="0.787"/>
                  <dgm:constr type="w" for="ch" forName="picture2" refType="w" fact="0.0974"/>
                  <dgm:constr type="h" for="ch" forName="picture2" refType="h" fact="0.1218"/>
                  <dgm:constr type="r" for="ch" forName="desTx2" refType="l" refFor="ch" refForName="parTx2"/>
                  <dgm:constr type="l" for="ch" forName="desTx2"/>
                  <dgm:constr type="t" for="ch" forName="desTx2" refType="t" refFor="ch" refForName="parTx2"/>
                  <dgm:constr type="h" for="ch" forName="desTx2" refType="h" refFor="ch" refForName="parTx2"/>
                  <dgm:constr type="r" for="ch" forName="parTx3" refType="w" fact="0.4489"/>
                  <dgm:constr type="t" for="ch" forName="parTx3" refType="h" fact="0.673"/>
                  <dgm:constr type="w" for="ch" forName="parTx3" refType="w" fact="0.2101"/>
                  <dgm:constr type="h" for="ch" forName="parTx3" refType="h" fact="0.0704"/>
                  <dgm:constr type="ctrX" for="ch" forName="picture3" refType="w" fact="0.4585"/>
                  <dgm:constr type="ctrY" for="ch" forName="picture3" refType="h" fact="0.6644"/>
                  <dgm:constr type="w" for="ch" forName="picture3" refType="w" fact="0.0974"/>
                  <dgm:constr type="h" for="ch" forName="picture3" refType="h" fact="0.1218"/>
                  <dgm:constr type="r" for="ch" forName="desTx3" refType="l" refFor="ch" refForName="parTx3"/>
                  <dgm:constr type="l" for="ch" forName="desTx3"/>
                  <dgm:constr type="t" for="ch" forName="desTx3" refType="t" refFor="ch" refForName="parTx3"/>
                  <dgm:constr type="h" for="ch" forName="desTx3" refType="h" refFor="ch" refForName="parTx3"/>
                  <dgm:constr type="r" for="ch" forName="parTx4" refType="w" fact="0.3868"/>
                  <dgm:constr type="t" for="ch" forName="parTx4" refType="h" fact="0.538"/>
                  <dgm:constr type="w" for="ch" forName="parTx4" refType="w" fact="0.2101"/>
                  <dgm:constr type="h" for="ch" forName="parTx4" refType="h" fact="0.0704"/>
                  <dgm:constr type="ctrX" for="ch" forName="picture4" refType="w" fact="0.3963"/>
                  <dgm:constr type="ctrY" for="ch" forName="picture4" refType="h" fact="0.5294"/>
                  <dgm:constr type="w" for="ch" forName="picture4" refType="w" fact="0.0974"/>
                  <dgm:constr type="h" for="ch" forName="picture4" refType="h" fact="0.1218"/>
                  <dgm:constr type="r" for="ch" forName="desTx4" refType="l" refFor="ch" refForName="parTx4"/>
                  <dgm:constr type="l" for="ch" forName="desTx4"/>
                  <dgm:constr type="t" for="ch" forName="desTx4" refType="t" refFor="ch" refForName="parTx4"/>
                  <dgm:constr type="h" for="ch" forName="desTx4" refType="h" refFor="ch" refForName="parTx4"/>
                  <dgm:constr type="r" for="ch" forName="parTx5" refType="w" fact="0.3424"/>
                  <dgm:constr type="t" for="ch" forName="parTx5" refType="h" fact="0.3951"/>
                  <dgm:constr type="w" for="ch" forName="parTx5" refType="w" fact="0.2101"/>
                  <dgm:constr type="h" for="ch" forName="parTx5" refType="h" fact="0.0704"/>
                  <dgm:constr type="ctrX" for="ch" forName="picture5" refType="w" fact="0.352"/>
                  <dgm:constr type="ctrY" for="ch" forName="picture5" refType="h" fact="0.3864"/>
                  <dgm:constr type="w" for="ch" forName="picture5" refType="w" fact="0.0974"/>
                  <dgm:constr type="h" for="ch" forName="picture5" refType="h" fact="0.1218"/>
                  <dgm:constr type="r" for="ch" forName="desTx5" refType="l" refFor="ch" refForName="parTx5"/>
                  <dgm:constr type="l" for="ch" forName="desTx5"/>
                  <dgm:constr type="t" for="ch" forName="desTx5" refType="t" refFor="ch" refForName="parTx5"/>
                  <dgm:constr type="h" for="ch" forName="desTx5" refType="h" refFor="ch" refForName="parTx5"/>
                  <dgm:constr type="r" for="ch" forName="parTx6" refType="w" fact="0.3172"/>
                  <dgm:constr type="t" for="ch" forName="parTx6" refType="h" fact="0.2531"/>
                  <dgm:constr type="w" for="ch" forName="parTx6" refType="w" fact="0.2101"/>
                  <dgm:constr type="h" for="ch" forName="parTx6" refType="h" fact="0.0704"/>
                  <dgm:constr type="ctrX" for="ch" forName="picture6" refType="w" fact="0.3267"/>
                  <dgm:constr type="ctrY" for="ch" forName="picture6" refType="h" fact="0.2444"/>
                  <dgm:constr type="w" for="ch" forName="picture6" refType="w" fact="0.0974"/>
                  <dgm:constr type="h" for="ch" forName="picture6" refType="h" fact="0.1218"/>
                  <dgm:constr type="r" for="ch" forName="desTx6" refType="l" refFor="ch" refForName="parTx6"/>
                  <dgm:constr type="l" for="ch" forName="desTx6"/>
                  <dgm:constr type="t" for="ch" forName="desTx6" refType="t" refFor="ch" refForName="parTx6"/>
                  <dgm:constr type="h" for="ch" forName="desTx6" refType="h" refFor="ch" refForName="parTx6"/>
                  <dgm:constr type="r" for="ch" forName="parTx7" refType="w" fact="0.3034"/>
                  <dgm:constr type="t" for="ch" forName="parTx7" refType="h" fact="0.1162"/>
                  <dgm:constr type="w" for="ch" forName="parTx7" refType="w" fact="0.2101"/>
                  <dgm:constr type="h" for="ch" forName="parTx7" refType="h" fact="0.0704"/>
                  <dgm:constr type="ctrX" for="ch" forName="picture7" refType="w" fact="0.3129"/>
                  <dgm:constr type="ctrY" for="ch" forName="picture7" refType="h" fact="0.1075"/>
                  <dgm:constr type="w" for="ch" forName="picture7" refType="w" fact="0.0974"/>
                  <dgm:constr type="h" for="ch" forName="picture7" refType="h" fact="0.1218"/>
                  <dgm:constr type="r" for="ch" forName="desTx7" refType="l" refFor="ch" refForName="parTx7"/>
                  <dgm:constr type="l" for="ch" forName="desTx7"/>
                  <dgm:constr type="t" for="ch" forName="desTx7" refType="t" refFor="ch" refForName="parTx7"/>
                  <dgm:constr type="h" for="ch" forName="desTx7" refType="h" refFor="ch" refForName="parTx7"/>
                </dgm:constrLst>
              </dgm:if>
              <dgm:else name="Name71">
                <dgm:alg type="composite">
                  <dgm:param type="ar" val="1.096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primFontSz" for="ch" forName="parTx7" refType="primFontSz" refFor="ch" refForName="parTx1" op="equ"/>
                  <dgm:constr type="userD" refType="w" fact="0.0111"/>
                  <dgm:constr type="ctrX" for="ch" forName="dot1" refType="w" fact="0.5541"/>
                  <dgm:constr type="ctrY" for="ch" forName="dot1" refType="h" fact="0.8342"/>
                  <dgm:constr type="w" for="ch" forName="dot1" refType="userD"/>
                  <dgm:constr type="h" for="ch" forName="dot1" refType="userD"/>
                  <dgm:constr type="ctrX" for="ch" forName="dot2" refType="w" fact="0.5756"/>
                  <dgm:constr type="ctrY" for="ch" forName="dot2" refType="h" fact="0.8448"/>
                  <dgm:constr type="w" for="ch" forName="dot2" refType="userD"/>
                  <dgm:constr type="h" for="ch" forName="dot2" refType="userD"/>
                  <dgm:constr type="ctrX" for="ch" forName="dot3" refType="w" fact="0.5974"/>
                  <dgm:constr type="ctrY" for="ch" forName="dot3" refType="h" fact="0.8539"/>
                  <dgm:constr type="w" for="ch" forName="dot3" refType="userD"/>
                  <dgm:constr type="h" for="ch" forName="dot3" refType="userD"/>
                  <dgm:constr type="ctrX" for="ch" forName="dot4" refType="w" fact="0.6194"/>
                  <dgm:constr type="ctrY" for="ch" forName="dot4" refType="h" fact="0.8615"/>
                  <dgm:constr type="w" for="ch" forName="dot4" refType="userD"/>
                  <dgm:constr type="h" for="ch" forName="dot4" refType="userD"/>
                  <dgm:constr type="ctrX" for="ch" forName="dot5" refType="w" fact="0.6416"/>
                  <dgm:constr type="ctrY" for="ch" forName="dot5" refType="h" fact="0.8676"/>
                  <dgm:constr type="w" for="ch" forName="dot5" refType="userD"/>
                  <dgm:constr type="h" for="ch" forName="dot5" refType="userD"/>
                  <dgm:constr type="ctrX" for="ch" forName="dot6" refType="w" fact="0.4197"/>
                  <dgm:constr type="ctrY" for="ch" forName="dot6" refType="h" fact="0.7255"/>
                  <dgm:constr type="w" for="ch" forName="dot6" refType="userD"/>
                  <dgm:constr type="h" for="ch" forName="dot6" refType="userD"/>
                  <dgm:constr type="ctrX" for="ch" forName="dot7" refType="w" fact="0.4382"/>
                  <dgm:constr type="ctrY" for="ch" forName="dot7" refType="h" fact="0.7454"/>
                  <dgm:constr type="w" for="ch" forName="dot7" refType="userD"/>
                  <dgm:constr type="h" for="ch" forName="dot7" refType="userD"/>
                  <dgm:constr type="ctrX" for="ch" forName="dot8" refType="w" fact="0.3344"/>
                  <dgm:constr type="ctrY" for="ch" forName="dot8" refType="h" fact="0.6026"/>
                  <dgm:constr type="w" for="ch" forName="dot8" refType="userD"/>
                  <dgm:constr type="h" for="ch" forName="dot8" refType="userD"/>
                  <dgm:constr type="ctrX" for="ch" forName="dot9" refType="w" fact="0.2734"/>
                  <dgm:constr type="ctrY" for="ch" forName="dot9" refType="h" fact="0.4632"/>
                  <dgm:constr type="w" for="ch" forName="dot9" refType="userD"/>
                  <dgm:constr type="h" for="ch" forName="dot9" refType="userD"/>
                  <dgm:constr type="ctrX" for="ch" forName="dot10" refType="w" fact="0.2357"/>
                  <dgm:constr type="ctrY" for="ch" forName="dot10" refType="h" fact="0.3187"/>
                  <dgm:constr type="w" for="ch" forName="dot10" refType="userD"/>
                  <dgm:constr type="h" for="ch" forName="dot10" refType="userD"/>
                  <dgm:constr type="ctrX" for="ch" forName="dot11" refType="w" fact="0.2184"/>
                  <dgm:constr type="ctrY" for="ch" forName="dot11" refType="h" fact="0.1763"/>
                  <dgm:constr type="w" for="ch" forName="dot11" refType="userD"/>
                  <dgm:constr type="h" for="ch" forName="dot11" refType="userD"/>
                  <dgm:constr type="ctrX" for="ch" forName="dotArrow1" refType="w" fact="0.2442"/>
                  <dgm:constr type="ctrY" for="ch" forName="dotArrow1" refType="h" fact="-0.0099"/>
                  <dgm:constr type="w" for="ch" forName="dotArrow1" refType="userD"/>
                  <dgm:constr type="h" for="ch" forName="dotArrow1" refType="userD"/>
                  <dgm:constr type="ctrX" for="ch" forName="dotArrow2" refType="w" fact="0.2275"/>
                  <dgm:constr type="ctrY" for="ch" forName="dotArrow2" refType="h" fact="-0.0239"/>
                  <dgm:constr type="w" for="ch" forName="dotArrow2" refType="userD"/>
                  <dgm:constr type="h" for="ch" forName="dotArrow2" refType="userD"/>
                  <dgm:constr type="ctrX" for="ch" forName="dotArrow3" refType="w" fact="0.2108"/>
                  <dgm:constr type="ctrY" for="ch" forName="dotArrow3" refType="h" fact="-0.0378"/>
                  <dgm:constr type="w" for="ch" forName="dotArrow3" refType="userD"/>
                  <dgm:constr type="h" for="ch" forName="dotArrow3" refType="userD"/>
                  <dgm:constr type="ctrX" for="ch" forName="dotArrow4" refType="w" fact="0.1942"/>
                  <dgm:constr type="ctrY" for="ch" forName="dotArrow4" refType="h" fact="-0.0239"/>
                  <dgm:constr type="w" for="ch" forName="dotArrow4" refType="userD"/>
                  <dgm:constr type="h" for="ch" forName="dotArrow4" refType="userD"/>
                  <dgm:constr type="ctrX" for="ch" forName="dotArrow5" refType="w" fact="0.1775"/>
                  <dgm:constr type="ctrY" for="ch" forName="dotArrow5" refType="h" fact="-0.0099"/>
                  <dgm:constr type="w" for="ch" forName="dotArrow5" refType="userD"/>
                  <dgm:constr type="h" for="ch" forName="dotArrow5" refType="userD"/>
                  <dgm:constr type="ctrX" for="ch" forName="dotArrow6" refType="w" fact="0.2108"/>
                  <dgm:constr type="ctrY" for="ch" forName="dotArrow6" refType="h" fact="-0.0084"/>
                  <dgm:constr type="w" for="ch" forName="dotArrow6" refType="userD"/>
                  <dgm:constr type="h" for="ch" forName="dotArrow6" refType="userD"/>
                  <dgm:constr type="ctrX" for="ch" forName="dotArrow7" refType="w" fact="0.2108"/>
                  <dgm:constr type="ctrY" for="ch" forName="dotArrow7" refType="h" fact="0.0211"/>
                  <dgm:constr type="w" for="ch" forName="dotArrow7" refType="userD"/>
                  <dgm:constr type="h" for="ch" forName="dotArrow7" refType="userD"/>
                  <dgm:constr type="r" for="ch" forName="parTx1" refType="w" fact="0.7085"/>
                  <dgm:constr type="t" for="ch" forName="parTx1" refType="h" fact="0.8845"/>
                  <dgm:constr type="w" for="ch" forName="parTx1" refType="w" fact="0.2396"/>
                  <dgm:constr type="h" for="ch" forName="parTx1" refType="h" fact="0.0704"/>
                  <dgm:constr type="ctrX" for="ch" forName="picture1" refType="w" fact="0.7194"/>
                  <dgm:constr type="ctrY" for="ch" forName="picture1" refType="h" fact="0.8769"/>
                  <dgm:constr type="w" for="ch" forName="picture1" refType="w" fact="0.1111"/>
                  <dgm:constr type="h" for="ch" forName="picture1" refType="h" fact="0.1218"/>
                  <dgm:constr type="r" for="ch" forName="parTx2" refType="w" fact="0.4828"/>
                  <dgm:constr type="t" for="ch" forName="parTx2" refType="h" fact="0.7946"/>
                  <dgm:constr type="w" for="ch" forName="parTx2" refType="w" fact="0.2396"/>
                  <dgm:constr type="h" for="ch" forName="parTx2" refType="h" fact="0.0704"/>
                  <dgm:constr type="ctrX" for="ch" forName="picture2" refType="w" fact="0.4937"/>
                  <dgm:constr type="ctrY" for="ch" forName="picture2" refType="h" fact="0.787"/>
                  <dgm:constr type="w" for="ch" forName="picture2" refType="w" fact="0.1111"/>
                  <dgm:constr type="h" for="ch" forName="picture2" refType="h" fact="0.1218"/>
                  <dgm:constr type="r" for="ch" forName="parTx3" refType="w" fact="0.3715"/>
                  <dgm:constr type="t" for="ch" forName="parTx3" refType="h" fact="0.672"/>
                  <dgm:constr type="w" for="ch" forName="parTx3" refType="w" fact="0.2396"/>
                  <dgm:constr type="h" for="ch" forName="parTx3" refType="h" fact="0.0704"/>
                  <dgm:constr type="ctrX" for="ch" forName="picture3" refType="w" fact="0.3824"/>
                  <dgm:constr type="ctrY" for="ch" forName="picture3" refType="h" fact="0.6644"/>
                  <dgm:constr type="w" for="ch" forName="picture3" refType="w" fact="0.1111"/>
                  <dgm:constr type="h" for="ch" forName="picture3" refType="h" fact="0.1218"/>
                  <dgm:constr type="r" for="ch" forName="parTx4" refType="w" fact="0.3006"/>
                  <dgm:constr type="t" for="ch" forName="parTx4" refType="h" fact="0.5369"/>
                  <dgm:constr type="w" for="ch" forName="parTx4" refType="w" fact="0.2396"/>
                  <dgm:constr type="h" for="ch" forName="parTx4" refType="h" fact="0.0704"/>
                  <dgm:constr type="ctrX" for="ch" forName="picture4" refType="w" fact="0.3115"/>
                  <dgm:constr type="ctrY" for="ch" forName="picture4" refType="h" fact="0.5294"/>
                  <dgm:constr type="w" for="ch" forName="picture4" refType="w" fact="0.1111"/>
                  <dgm:constr type="h" for="ch" forName="picture4" refType="h" fact="0.1218"/>
                  <dgm:constr type="r" for="ch" forName="parTx5" refType="w" fact="0.25"/>
                  <dgm:constr type="t" for="ch" forName="parTx5" refType="h" fact="0.394"/>
                  <dgm:constr type="w" for="ch" forName="parTx5" refType="w" fact="0.2396"/>
                  <dgm:constr type="h" for="ch" forName="parTx5" refType="h" fact="0.0704"/>
                  <dgm:constr type="ctrX" for="ch" forName="picture5" refType="w" fact="0.2609"/>
                  <dgm:constr type="ctrY" for="ch" forName="picture5" refType="h" fact="0.3864"/>
                  <dgm:constr type="w" for="ch" forName="picture5" refType="w" fact="0.1111"/>
                  <dgm:constr type="h" for="ch" forName="picture5" refType="h" fact="0.1218"/>
                  <dgm:constr type="r" for="ch" forName="parTx6" refType="w" fact="0.2212"/>
                  <dgm:constr type="t" for="ch" forName="parTx6" refType="h" fact="0.252"/>
                  <dgm:constr type="w" for="ch" forName="parTx6" refType="w" fact="0.2396"/>
                  <dgm:constr type="h" for="ch" forName="parTx6" refType="h" fact="0.0704"/>
                  <dgm:constr type="ctrX" for="ch" forName="picture6" refType="w" fact="0.2321"/>
                  <dgm:constr type="ctrY" for="ch" forName="picture6" refType="h" fact="0.2444"/>
                  <dgm:constr type="w" for="ch" forName="picture6" refType="w" fact="0.1111"/>
                  <dgm:constr type="h" for="ch" forName="picture6" refType="h" fact="0.1218"/>
                  <dgm:constr type="r" for="ch" forName="parTx7" refType="w" fact="0.2055"/>
                  <dgm:constr type="t" for="ch" forName="parTx7" refType="h" fact="0.1151"/>
                  <dgm:constr type="w" for="ch" forName="parTx7" refType="w" fact="0.2396"/>
                  <dgm:constr type="h" for="ch" forName="parTx7" refType="h" fact="0.0704"/>
                  <dgm:constr type="ctrX" for="ch" forName="picture7" refType="w" fact="0.2164"/>
                  <dgm:constr type="ctrY" for="ch" forName="picture7" refType="h" fact="0.1075"/>
                  <dgm:constr type="w" for="ch" forName="picture7" refType="w" fact="0.1111"/>
                  <dgm:constr type="h" for="ch" forName="picture7" refType="h" fact="0.1218"/>
                </dgm:constrLst>
              </dgm:else>
            </dgm:choose>
          </dgm:else>
        </dgm:choose>
      </dgm:else>
    </dgm:choose>
    <dgm:forEach name="wrapper" axis="self" ptType="parTrans">
      <dgm:forEach name="wrapper2" axis="self" ptType="sibTrans" st="2">
        <dgm:forEach name="imageRepeat" axis="self">
          <dgm:layoutNode name="imageRepeat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 axis="self"/>
          </dgm:layoutNode>
        </dgm:forEach>
      </dgm:forEach>
    </dgm:forEach>
    <dgm:choose name="Name72">
      <dgm:if name="Name73" axis="ch" ptType="node" func="cnt" op="gte" val="2">
        <dgm:layoutNode name="dot1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2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3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</dgm:if>
      <dgm:else name="Name74"/>
    </dgm:choose>
    <dgm:choose name="Name75">
      <dgm:if name="Name76" axis="ch" ptType="node" func="cnt" op="gte" val="3">
        <dgm:layoutNode name="dot4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5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</dgm:if>
      <dgm:else name="Name77"/>
    </dgm:choose>
    <dgm:choose name="Name78">
      <dgm:if name="Name79" axis="ch" ptType="node" func="cnt" op="gte" val="4">
        <dgm:layoutNode name="dot6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</dgm:if>
      <dgm:else name="Name80"/>
    </dgm:choose>
    <dgm:choose name="Name81">
      <dgm:if name="Name82" axis="ch" ptType="node" func="cnt" op="gte" val="5">
        <dgm:layoutNode name="dot7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8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</dgm:if>
      <dgm:else name="Name83"/>
    </dgm:choose>
    <dgm:choose name="Name84">
      <dgm:if name="Name85" axis="ch" ptType="node" func="cnt" op="gte" val="6">
        <dgm:layoutNode name="dot9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10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</dgm:if>
      <dgm:else name="Name86"/>
    </dgm:choose>
    <dgm:choose name="Name87">
      <dgm:if name="Name88" axis="ch" ptType="node" func="cnt" op="gte" val="7">
        <dgm:layoutNode name="dot11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</dgm:if>
      <dgm:else name="Name89"/>
    </dgm:choose>
    <dgm:choose name="Name90">
      <dgm:if name="Name91" axis="ch" ptType="node" func="cnt" op="gte" val="2">
        <dgm:layoutNode name="dotArrow1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Arrow2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Arrow3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Arrow4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Arrow5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Arrow6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Arrow7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</dgm:if>
      <dgm:else name="Name92"/>
    </dgm:choose>
    <dgm:forEach name="Name93" axis="ch" ptType="node" cnt="1">
      <dgm:layoutNode name="parTx1">
        <dgm:choose name="Name94">
          <dgm:if name="Name95" func="var" arg="dir" op="equ" val="norm">
            <dgm:alg type="tx">
              <dgm:param type="parTxLTRAlign" val="l"/>
              <dgm:param type="parTxRTLAlign" val="r"/>
            </dgm:alg>
          </dgm:if>
          <dgm:else name="Name96">
            <dgm:alg type="tx">
              <dgm:param type="parTxLTRAlign" val="r"/>
              <dgm:param type="parTxRTLAlign" val="l"/>
            </dgm:alg>
          </dgm:else>
        </dgm:choose>
        <dgm:shape xmlns:r="http://schemas.openxmlformats.org/officeDocument/2006/relationships" type="roundRect" r:blip="">
          <dgm:adjLst/>
        </dgm:shape>
        <dgm:presOf axis="self" ptType="node"/>
        <dgm:choose name="Name97">
          <dgm:if name="Name98" func="var" arg="dir" op="equ" val="norm">
            <dgm:constrLst>
              <dgm:constr type="lMarg" refType="w" fact="0.6"/>
              <dgm:constr type="rMarg" refType="primFontSz" fact="0.3"/>
              <dgm:constr type="tMarg" refType="primFontSz" fact="0.3"/>
              <dgm:constr type="bMarg" refType="primFontSz" fact="0.3"/>
            </dgm:constrLst>
          </dgm:if>
          <dgm:else name="Name99">
            <dgm:constrLst>
              <dgm:constr type="rMarg" refType="w" fact="0.6"/>
              <dgm:constr type="lMarg" refType="primFontSz" fact="0.3"/>
              <dgm:constr type="tMarg" refType="primFontSz" fact="0.3"/>
              <dgm:constr type="bMarg" refType="primFontSz" fact="0.3"/>
            </dgm:constrLst>
          </dgm:else>
        </dgm:choose>
        <dgm:ruleLst>
          <dgm:rule type="primFontSz" val="5" fact="NaN" max="NaN"/>
        </dgm:ruleLst>
      </dgm:layoutNode>
      <dgm:choose name="Name100">
        <dgm:if name="Name101" axis="ch" ptType="node" func="cnt" op="gte" val="1">
          <dgm:layoutNode name="desTx1" styleLbl="revTx">
            <dgm:varLst>
              <dgm:bulletEnabled val="1"/>
            </dgm:varLst>
            <dgm:choose name="Name102">
              <dgm:if name="Name103" func="var" arg="dir" op="equ" val="norm">
                <dgm:choose name="Name104">
                  <dgm:if name="Name105" axis="ch" ptType="node" func="cnt" op="gte" val="2">
                    <dgm:alg type="tx">
                      <dgm:param type="parTxLTRAlign" val="l"/>
                      <dgm:param type="parTxRTLAlign" val="l"/>
                      <dgm:param type="stBulletLvl" val="1"/>
                    </dgm:alg>
                  </dgm:if>
                  <dgm:else name="Name106">
                    <dgm:alg type="tx">
                      <dgm:param type="parTxLTRAlign" val="l"/>
                      <dgm:param type="parTxRTLAlign" val="l"/>
                    </dgm:alg>
                  </dgm:else>
                </dgm:choose>
              </dgm:if>
              <dgm:else name="Name107">
                <dgm:choose name="Name108">
                  <dgm:if name="Name109" axis="ch" ptType="node" func="cnt" op="gte" val="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  <dgm:param type="stBulletLvl" val="1"/>
                    </dgm:alg>
                  </dgm:if>
                  <dgm:else name="Name110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if>
        <dgm:else name="Name111"/>
      </dgm:choose>
    </dgm:forEach>
    <dgm:forEach name="Name112" axis="ch" ptType="sibTrans" hideLastTrans="0" cnt="1">
      <dgm:layoutNode name="picture1">
        <dgm:alg type="sp"/>
        <dgm:shape xmlns:r="http://schemas.openxmlformats.org/officeDocument/2006/relationships" r:blip="">
          <dgm:adjLst/>
        </dgm:shape>
        <dgm:presOf/>
        <dgm:constrLst/>
        <dgm:forEach name="Name113" ref="imageRepeat"/>
      </dgm:layoutNode>
    </dgm:forEach>
    <dgm:forEach name="Name114" axis="ch" ptType="node" st="2" cnt="1">
      <dgm:layoutNode name="parTx2">
        <dgm:choose name="Name115">
          <dgm:if name="Name116" func="var" arg="dir" op="equ" val="norm">
            <dgm:alg type="tx">
              <dgm:param type="parTxLTRAlign" val="l"/>
              <dgm:param type="parTxRTLAlign" val="r"/>
            </dgm:alg>
          </dgm:if>
          <dgm:else name="Name117">
            <dgm:alg type="tx">
              <dgm:param type="parTxLTRAlign" val="r"/>
              <dgm:param type="parTxRTLAlign" val="l"/>
            </dgm:alg>
          </dgm:else>
        </dgm:choose>
        <dgm:shape xmlns:r="http://schemas.openxmlformats.org/officeDocument/2006/relationships" type="roundRect" r:blip="">
          <dgm:adjLst/>
        </dgm:shape>
        <dgm:presOf axis="self" ptType="node"/>
        <dgm:choose name="Name118">
          <dgm:if name="Name119" func="var" arg="dir" op="equ" val="norm">
            <dgm:constrLst>
              <dgm:constr type="lMarg" refType="w" fact="0.6"/>
              <dgm:constr type="rMarg" refType="primFontSz" fact="0.3"/>
              <dgm:constr type="tMarg" refType="primFontSz" fact="0.3"/>
              <dgm:constr type="bMarg" refType="primFontSz" fact="0.3"/>
            </dgm:constrLst>
          </dgm:if>
          <dgm:else name="Name120">
            <dgm:constrLst>
              <dgm:constr type="rMarg" refType="w" fact="0.6"/>
              <dgm:constr type="lMarg" refType="primFontSz" fact="0.3"/>
              <dgm:constr type="tMarg" refType="primFontSz" fact="0.3"/>
              <dgm:constr type="bMarg" refType="primFontSz" fact="0.3"/>
            </dgm:constrLst>
          </dgm:else>
        </dgm:choose>
        <dgm:ruleLst>
          <dgm:rule type="primFontSz" val="5" fact="NaN" max="NaN"/>
        </dgm:ruleLst>
      </dgm:layoutNode>
      <dgm:choose name="Name121">
        <dgm:if name="Name122" axis="ch" ptType="node" func="cnt" op="gte" val="1">
          <dgm:layoutNode name="desTx2" styleLbl="revTx">
            <dgm:varLst>
              <dgm:bulletEnabled val="1"/>
            </dgm:varLst>
            <dgm:choose name="Name123">
              <dgm:if name="Name124" func="var" arg="dir" op="equ" val="norm">
                <dgm:choose name="Name125">
                  <dgm:if name="Name126" axis="ch" ptType="node" func="cnt" op="gte" val="2">
                    <dgm:alg type="tx">
                      <dgm:param type="parTxLTRAlign" val="l"/>
                      <dgm:param type="parTxRTLAlign" val="l"/>
                      <dgm:param type="stBulletLvl" val="1"/>
                    </dgm:alg>
                  </dgm:if>
                  <dgm:else name="Name127">
                    <dgm:alg type="tx">
                      <dgm:param type="parTxLTRAlign" val="l"/>
                      <dgm:param type="parTxRTLAlign" val="l"/>
                    </dgm:alg>
                  </dgm:else>
                </dgm:choose>
              </dgm:if>
              <dgm:else name="Name128">
                <dgm:choose name="Name129">
                  <dgm:if name="Name130" axis="ch" ptType="node" func="cnt" op="gte" val="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  <dgm:param type="stBulletLvl" val="1"/>
                    </dgm:alg>
                  </dgm:if>
                  <dgm:else name="Name131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if>
        <dgm:else name="Name132"/>
      </dgm:choose>
    </dgm:forEach>
    <dgm:forEach name="Name133" axis="ch" ptType="sibTrans" hideLastTrans="0" st="2" cnt="1">
      <dgm:layoutNode name="picture2">
        <dgm:alg type="sp"/>
        <dgm:shape xmlns:r="http://schemas.openxmlformats.org/officeDocument/2006/relationships" r:blip="">
          <dgm:adjLst/>
        </dgm:shape>
        <dgm:presOf/>
        <dgm:constrLst/>
        <dgm:forEach name="Name134" ref="imageRepeat"/>
      </dgm:layoutNode>
    </dgm:forEach>
    <dgm:forEach name="Name135" axis="ch" ptType="node" st="3" cnt="1">
      <dgm:layoutNode name="parTx3">
        <dgm:choose name="Name136">
          <dgm:if name="Name137" func="var" arg="dir" op="equ" val="norm">
            <dgm:alg type="tx">
              <dgm:param type="parTxLTRAlign" val="l"/>
              <dgm:param type="parTxRTLAlign" val="r"/>
            </dgm:alg>
          </dgm:if>
          <dgm:else name="Name138">
            <dgm:alg type="tx">
              <dgm:param type="parTxLTRAlign" val="r"/>
              <dgm:param type="parTxRTLAlign" val="l"/>
            </dgm:alg>
          </dgm:else>
        </dgm:choose>
        <dgm:shape xmlns:r="http://schemas.openxmlformats.org/officeDocument/2006/relationships" type="roundRect" r:blip="">
          <dgm:adjLst/>
        </dgm:shape>
        <dgm:presOf axis="self" ptType="node"/>
        <dgm:choose name="Name139">
          <dgm:if name="Name140" func="var" arg="dir" op="equ" val="norm">
            <dgm:constrLst>
              <dgm:constr type="lMarg" refType="w" fact="0.6"/>
              <dgm:constr type="rMarg" refType="primFontSz" fact="0.3"/>
              <dgm:constr type="tMarg" refType="primFontSz" fact="0.3"/>
              <dgm:constr type="bMarg" refType="primFontSz" fact="0.3"/>
            </dgm:constrLst>
          </dgm:if>
          <dgm:else name="Name141">
            <dgm:constrLst>
              <dgm:constr type="rMarg" refType="w" fact="0.6"/>
              <dgm:constr type="lMarg" refType="primFontSz" fact="0.3"/>
              <dgm:constr type="tMarg" refType="primFontSz" fact="0.3"/>
              <dgm:constr type="bMarg" refType="primFontSz" fact="0.3"/>
            </dgm:constrLst>
          </dgm:else>
        </dgm:choose>
        <dgm:ruleLst>
          <dgm:rule type="primFontSz" val="5" fact="NaN" max="NaN"/>
        </dgm:ruleLst>
      </dgm:layoutNode>
      <dgm:choose name="Name142">
        <dgm:if name="Name143" axis="ch" ptType="node" func="cnt" op="gte" val="1">
          <dgm:layoutNode name="desTx3" styleLbl="revTx">
            <dgm:varLst>
              <dgm:bulletEnabled val="1"/>
            </dgm:varLst>
            <dgm:choose name="Name144">
              <dgm:if name="Name145" func="var" arg="dir" op="equ" val="norm">
                <dgm:choose name="Name146">
                  <dgm:if name="Name147" axis="ch" ptType="node" func="cnt" op="gte" val="2">
                    <dgm:alg type="tx">
                      <dgm:param type="parTxLTRAlign" val="l"/>
                      <dgm:param type="parTxRTLAlign" val="l"/>
                      <dgm:param type="stBulletLvl" val="1"/>
                    </dgm:alg>
                  </dgm:if>
                  <dgm:else name="Name148">
                    <dgm:alg type="tx">
                      <dgm:param type="parTxLTRAlign" val="l"/>
                      <dgm:param type="parTxRTLAlign" val="l"/>
                    </dgm:alg>
                  </dgm:else>
                </dgm:choose>
              </dgm:if>
              <dgm:else name="Name149">
                <dgm:choose name="Name150">
                  <dgm:if name="Name151" axis="ch" ptType="node" func="cnt" op="gte" val="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  <dgm:param type="stBulletLvl" val="1"/>
                    </dgm:alg>
                  </dgm:if>
                  <dgm:else name="Name15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if>
        <dgm:else name="Name153"/>
      </dgm:choose>
    </dgm:forEach>
    <dgm:forEach name="Name154" axis="ch" ptType="sibTrans" hideLastTrans="0" st="3" cnt="1">
      <dgm:layoutNode name="picture3">
        <dgm:alg type="sp"/>
        <dgm:shape xmlns:r="http://schemas.openxmlformats.org/officeDocument/2006/relationships" r:blip="">
          <dgm:adjLst/>
        </dgm:shape>
        <dgm:presOf/>
        <dgm:constrLst/>
        <dgm:forEach name="Name155" ref="imageRepeat"/>
      </dgm:layoutNode>
    </dgm:forEach>
    <dgm:forEach name="Name156" axis="ch" ptType="node" st="4" cnt="1">
      <dgm:layoutNode name="parTx4">
        <dgm:choose name="Name157">
          <dgm:if name="Name158" func="var" arg="dir" op="equ" val="norm">
            <dgm:alg type="tx">
              <dgm:param type="parTxLTRAlign" val="l"/>
              <dgm:param type="parTxRTLAlign" val="r"/>
            </dgm:alg>
          </dgm:if>
          <dgm:else name="Name159">
            <dgm:alg type="tx">
              <dgm:param type="parTxLTRAlign" val="r"/>
              <dgm:param type="parTxRTLAlign" val="l"/>
            </dgm:alg>
          </dgm:else>
        </dgm:choose>
        <dgm:shape xmlns:r="http://schemas.openxmlformats.org/officeDocument/2006/relationships" type="roundRect" r:blip="">
          <dgm:adjLst/>
        </dgm:shape>
        <dgm:presOf axis="self" ptType="node"/>
        <dgm:choose name="Name160">
          <dgm:if name="Name161" func="var" arg="dir" op="equ" val="norm">
            <dgm:constrLst>
              <dgm:constr type="lMarg" refType="w" fact="0.6"/>
              <dgm:constr type="rMarg" refType="primFontSz" fact="0.3"/>
              <dgm:constr type="tMarg" refType="primFontSz" fact="0.3"/>
              <dgm:constr type="bMarg" refType="primFontSz" fact="0.3"/>
            </dgm:constrLst>
          </dgm:if>
          <dgm:else name="Name162">
            <dgm:constrLst>
              <dgm:constr type="rMarg" refType="w" fact="0.6"/>
              <dgm:constr type="lMarg" refType="primFontSz" fact="0.3"/>
              <dgm:constr type="tMarg" refType="primFontSz" fact="0.3"/>
              <dgm:constr type="bMarg" refType="primFontSz" fact="0.3"/>
            </dgm:constrLst>
          </dgm:else>
        </dgm:choose>
        <dgm:ruleLst>
          <dgm:rule type="primFontSz" val="5" fact="NaN" max="NaN"/>
        </dgm:ruleLst>
      </dgm:layoutNode>
      <dgm:choose name="Name163">
        <dgm:if name="Name164" axis="ch" ptType="node" func="cnt" op="gte" val="1">
          <dgm:layoutNode name="desTx4" styleLbl="revTx">
            <dgm:varLst>
              <dgm:bulletEnabled val="1"/>
            </dgm:varLst>
            <dgm:choose name="Name165">
              <dgm:if name="Name166" func="var" arg="dir" op="equ" val="norm">
                <dgm:choose name="Name167">
                  <dgm:if name="Name168" axis="ch" ptType="node" func="cnt" op="gte" val="2">
                    <dgm:alg type="tx">
                      <dgm:param type="parTxLTRAlign" val="l"/>
                      <dgm:param type="parTxRTLAlign" val="l"/>
                      <dgm:param type="stBulletLvl" val="1"/>
                    </dgm:alg>
                  </dgm:if>
                  <dgm:else name="Name169">
                    <dgm:alg type="tx">
                      <dgm:param type="parTxLTRAlign" val="l"/>
                      <dgm:param type="parTxRTLAlign" val="l"/>
                    </dgm:alg>
                  </dgm:else>
                </dgm:choose>
              </dgm:if>
              <dgm:else name="Name170">
                <dgm:choose name="Name171">
                  <dgm:if name="Name172" axis="ch" ptType="node" func="cnt" op="gte" val="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  <dgm:param type="stBulletLvl" val="1"/>
                    </dgm:alg>
                  </dgm:if>
                  <dgm:else name="Name173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if>
        <dgm:else name="Name174"/>
      </dgm:choose>
    </dgm:forEach>
    <dgm:forEach name="Name175" axis="ch" ptType="sibTrans" hideLastTrans="0" st="4" cnt="1">
      <dgm:layoutNode name="picture4">
        <dgm:alg type="sp"/>
        <dgm:shape xmlns:r="http://schemas.openxmlformats.org/officeDocument/2006/relationships" r:blip="">
          <dgm:adjLst/>
        </dgm:shape>
        <dgm:presOf/>
        <dgm:constrLst/>
        <dgm:forEach name="Name176" ref="imageRepeat"/>
      </dgm:layoutNode>
    </dgm:forEach>
    <dgm:forEach name="Name177" axis="ch" ptType="node" st="5" cnt="1">
      <dgm:layoutNode name="parTx5">
        <dgm:choose name="Name178">
          <dgm:if name="Name179" func="var" arg="dir" op="equ" val="norm">
            <dgm:alg type="tx">
              <dgm:param type="parTxLTRAlign" val="l"/>
              <dgm:param type="parTxRTLAlign" val="r"/>
            </dgm:alg>
          </dgm:if>
          <dgm:else name="Name180">
            <dgm:alg type="tx">
              <dgm:param type="parTxLTRAlign" val="r"/>
              <dgm:param type="parTxRTLAlign" val="l"/>
            </dgm:alg>
          </dgm:else>
        </dgm:choose>
        <dgm:shape xmlns:r="http://schemas.openxmlformats.org/officeDocument/2006/relationships" type="roundRect" r:blip="">
          <dgm:adjLst/>
        </dgm:shape>
        <dgm:presOf axis="self" ptType="node"/>
        <dgm:choose name="Name181">
          <dgm:if name="Name182" func="var" arg="dir" op="equ" val="norm">
            <dgm:constrLst>
              <dgm:constr type="lMarg" refType="w" fact="0.6"/>
              <dgm:constr type="rMarg" refType="primFontSz" fact="0.3"/>
              <dgm:constr type="tMarg" refType="primFontSz" fact="0.3"/>
              <dgm:constr type="bMarg" refType="primFontSz" fact="0.3"/>
            </dgm:constrLst>
          </dgm:if>
          <dgm:else name="Name183">
            <dgm:constrLst>
              <dgm:constr type="rMarg" refType="w" fact="0.6"/>
              <dgm:constr type="lMarg" refType="primFontSz" fact="0.3"/>
              <dgm:constr type="tMarg" refType="primFontSz" fact="0.3"/>
              <dgm:constr type="bMarg" refType="primFontSz" fact="0.3"/>
            </dgm:constrLst>
          </dgm:else>
        </dgm:choose>
        <dgm:ruleLst>
          <dgm:rule type="primFontSz" val="5" fact="NaN" max="NaN"/>
        </dgm:ruleLst>
      </dgm:layoutNode>
      <dgm:choose name="Name184">
        <dgm:if name="Name185" axis="ch" ptType="node" func="cnt" op="gte" val="1">
          <dgm:layoutNode name="desTx5" styleLbl="revTx">
            <dgm:varLst>
              <dgm:bulletEnabled val="1"/>
            </dgm:varLst>
            <dgm:choose name="Name186">
              <dgm:if name="Name187" func="var" arg="dir" op="equ" val="norm">
                <dgm:choose name="Name188">
                  <dgm:if name="Name189" axis="ch" ptType="node" func="cnt" op="gte" val="2">
                    <dgm:alg type="tx">
                      <dgm:param type="parTxLTRAlign" val="l"/>
                      <dgm:param type="parTxRTLAlign" val="l"/>
                      <dgm:param type="stBulletLvl" val="1"/>
                    </dgm:alg>
                  </dgm:if>
                  <dgm:else name="Name190">
                    <dgm:alg type="tx">
                      <dgm:param type="parTxLTRAlign" val="l"/>
                      <dgm:param type="parTxRTLAlign" val="l"/>
                    </dgm:alg>
                  </dgm:else>
                </dgm:choose>
              </dgm:if>
              <dgm:else name="Name191">
                <dgm:choose name="Name192">
                  <dgm:if name="Name193" axis="ch" ptType="node" func="cnt" op="gte" val="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  <dgm:param type="stBulletLvl" val="1"/>
                    </dgm:alg>
                  </dgm:if>
                  <dgm:else name="Name194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if>
        <dgm:else name="Name195"/>
      </dgm:choose>
    </dgm:forEach>
    <dgm:forEach name="Name196" axis="ch" ptType="sibTrans" hideLastTrans="0" st="5" cnt="1">
      <dgm:layoutNode name="picture5">
        <dgm:alg type="sp"/>
        <dgm:shape xmlns:r="http://schemas.openxmlformats.org/officeDocument/2006/relationships" r:blip="">
          <dgm:adjLst/>
        </dgm:shape>
        <dgm:presOf/>
        <dgm:constrLst/>
        <dgm:forEach name="Name197" ref="imageRepeat"/>
      </dgm:layoutNode>
    </dgm:forEach>
    <dgm:forEach name="Name198" axis="ch" ptType="node" st="6" cnt="1">
      <dgm:layoutNode name="parTx6">
        <dgm:choose name="Name199">
          <dgm:if name="Name200" func="var" arg="dir" op="equ" val="norm">
            <dgm:alg type="tx">
              <dgm:param type="parTxLTRAlign" val="l"/>
              <dgm:param type="parTxRTLAlign" val="r"/>
            </dgm:alg>
          </dgm:if>
          <dgm:else name="Name201">
            <dgm:alg type="tx">
              <dgm:param type="parTxLTRAlign" val="r"/>
              <dgm:param type="parTxRTLAlign" val="l"/>
            </dgm:alg>
          </dgm:else>
        </dgm:choose>
        <dgm:shape xmlns:r="http://schemas.openxmlformats.org/officeDocument/2006/relationships" type="roundRect" r:blip="">
          <dgm:adjLst/>
        </dgm:shape>
        <dgm:presOf axis="self" ptType="node"/>
        <dgm:choose name="Name202">
          <dgm:if name="Name203" func="var" arg="dir" op="equ" val="norm">
            <dgm:constrLst>
              <dgm:constr type="lMarg" refType="w" fact="0.6"/>
              <dgm:constr type="rMarg" refType="primFontSz" fact="0.3"/>
              <dgm:constr type="tMarg" refType="primFontSz" fact="0.3"/>
              <dgm:constr type="bMarg" refType="primFontSz" fact="0.3"/>
            </dgm:constrLst>
          </dgm:if>
          <dgm:else name="Name204">
            <dgm:constrLst>
              <dgm:constr type="rMarg" refType="w" fact="0.6"/>
              <dgm:constr type="lMarg" refType="primFontSz" fact="0.3"/>
              <dgm:constr type="tMarg" refType="primFontSz" fact="0.3"/>
              <dgm:constr type="bMarg" refType="primFontSz" fact="0.3"/>
            </dgm:constrLst>
          </dgm:else>
        </dgm:choose>
        <dgm:ruleLst>
          <dgm:rule type="primFontSz" val="5" fact="NaN" max="NaN"/>
        </dgm:ruleLst>
      </dgm:layoutNode>
      <dgm:choose name="Name205">
        <dgm:if name="Name206" axis="ch" ptType="node" func="cnt" op="gte" val="1">
          <dgm:layoutNode name="desTx6" styleLbl="revTx">
            <dgm:varLst>
              <dgm:bulletEnabled val="1"/>
            </dgm:varLst>
            <dgm:choose name="Name207">
              <dgm:if name="Name208" func="var" arg="dir" op="equ" val="norm">
                <dgm:choose name="Name209">
                  <dgm:if name="Name210" axis="ch" ptType="node" func="cnt" op="gte" val="2">
                    <dgm:alg type="tx">
                      <dgm:param type="parTxLTRAlign" val="l"/>
                      <dgm:param type="parTxRTLAlign" val="l"/>
                      <dgm:param type="stBulletLvl" val="1"/>
                    </dgm:alg>
                  </dgm:if>
                  <dgm:else name="Name211">
                    <dgm:alg type="tx">
                      <dgm:param type="parTxLTRAlign" val="l"/>
                      <dgm:param type="parTxRTLAlign" val="l"/>
                    </dgm:alg>
                  </dgm:else>
                </dgm:choose>
              </dgm:if>
              <dgm:else name="Name212">
                <dgm:choose name="Name213">
                  <dgm:if name="Name214" axis="ch" ptType="node" func="cnt" op="gte" val="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  <dgm:param type="stBulletLvl" val="1"/>
                    </dgm:alg>
                  </dgm:if>
                  <dgm:else name="Name215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if>
        <dgm:else name="Name216"/>
      </dgm:choose>
    </dgm:forEach>
    <dgm:forEach name="Name217" axis="ch" ptType="sibTrans" hideLastTrans="0" st="6" cnt="1">
      <dgm:layoutNode name="picture6">
        <dgm:alg type="sp"/>
        <dgm:shape xmlns:r="http://schemas.openxmlformats.org/officeDocument/2006/relationships" r:blip="">
          <dgm:adjLst/>
        </dgm:shape>
        <dgm:presOf/>
        <dgm:constrLst/>
        <dgm:forEach name="Name218" ref="imageRepeat"/>
      </dgm:layoutNode>
    </dgm:forEach>
    <dgm:forEach name="Name219" axis="ch" ptType="node" st="7" cnt="1">
      <dgm:layoutNode name="parTx7">
        <dgm:choose name="Name220">
          <dgm:if name="Name221" func="var" arg="dir" op="equ" val="norm">
            <dgm:alg type="tx">
              <dgm:param type="parTxLTRAlign" val="l"/>
              <dgm:param type="parTxRTLAlign" val="r"/>
            </dgm:alg>
          </dgm:if>
          <dgm:else name="Name222">
            <dgm:alg type="tx">
              <dgm:param type="parTxLTRAlign" val="r"/>
              <dgm:param type="parTxRTLAlign" val="l"/>
            </dgm:alg>
          </dgm:else>
        </dgm:choose>
        <dgm:shape xmlns:r="http://schemas.openxmlformats.org/officeDocument/2006/relationships" type="roundRect" r:blip="">
          <dgm:adjLst/>
        </dgm:shape>
        <dgm:presOf axis="self" ptType="node"/>
        <dgm:choose name="Name223">
          <dgm:if name="Name224" func="var" arg="dir" op="equ" val="norm">
            <dgm:constrLst>
              <dgm:constr type="lMarg" refType="w" fact="0.6"/>
              <dgm:constr type="rMarg" refType="primFontSz" fact="0.3"/>
              <dgm:constr type="tMarg" refType="primFontSz" fact="0.3"/>
              <dgm:constr type="bMarg" refType="primFontSz" fact="0.3"/>
            </dgm:constrLst>
          </dgm:if>
          <dgm:else name="Name225">
            <dgm:constrLst>
              <dgm:constr type="rMarg" refType="w" fact="0.6"/>
              <dgm:constr type="lMarg" refType="primFontSz" fact="0.3"/>
              <dgm:constr type="tMarg" refType="primFontSz" fact="0.3"/>
              <dgm:constr type="bMarg" refType="primFontSz" fact="0.3"/>
            </dgm:constrLst>
          </dgm:else>
        </dgm:choose>
        <dgm:ruleLst>
          <dgm:rule type="primFontSz" val="5" fact="NaN" max="NaN"/>
        </dgm:ruleLst>
      </dgm:layoutNode>
      <dgm:choose name="Name226">
        <dgm:if name="Name227" axis="ch" ptType="node" func="cnt" op="gte" val="1">
          <dgm:layoutNode name="desTx7" styleLbl="revTx">
            <dgm:varLst>
              <dgm:bulletEnabled val="1"/>
            </dgm:varLst>
            <dgm:choose name="Name228">
              <dgm:if name="Name229" func="var" arg="dir" op="equ" val="norm">
                <dgm:choose name="Name230">
                  <dgm:if name="Name231" axis="ch" ptType="node" func="cnt" op="gte" val="2">
                    <dgm:alg type="tx">
                      <dgm:param type="parTxLTRAlign" val="l"/>
                      <dgm:param type="parTxRTLAlign" val="l"/>
                      <dgm:param type="stBulletLvl" val="1"/>
                    </dgm:alg>
                  </dgm:if>
                  <dgm:else name="Name232">
                    <dgm:alg type="tx">
                      <dgm:param type="parTxLTRAlign" val="l"/>
                      <dgm:param type="parTxRTLAlign" val="l"/>
                    </dgm:alg>
                  </dgm:else>
                </dgm:choose>
              </dgm:if>
              <dgm:else name="Name233">
                <dgm:choose name="Name234">
                  <dgm:if name="Name235" axis="ch" ptType="node" func="cnt" op="gte" val="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  <dgm:param type="stBulletLvl" val="1"/>
                    </dgm:alg>
                  </dgm:if>
                  <dgm:else name="Name236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if>
        <dgm:else name="Name237"/>
      </dgm:choose>
    </dgm:forEach>
    <dgm:forEach name="Name238" axis="ch" ptType="sibTrans" hideLastTrans="0" st="7" cnt="1">
      <dgm:layoutNode name="picture7">
        <dgm:alg type="sp"/>
        <dgm:shape xmlns:r="http://schemas.openxmlformats.org/officeDocument/2006/relationships" r:blip="">
          <dgm:adjLst/>
        </dgm:shape>
        <dgm:presOf/>
        <dgm:constrLst/>
        <dgm:forEach name="Name239" ref="imageRepeat"/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</cdr:x>
      <cdr:y>0</cdr:y>
    </cdr:from>
    <cdr:to>
      <cdr:x>0.86617</cdr:x>
      <cdr:y>0.09439</cdr:y>
    </cdr:to>
    <cdr:sp macro="" textlink="">
      <cdr:nvSpPr>
        <cdr:cNvPr id="2" name="Прямоугольник 1">
          <a:extLst xmlns:a="http://schemas.openxmlformats.org/drawingml/2006/main">
            <a:ext uri="{FF2B5EF4-FFF2-40B4-BE49-F238E27FC236}">
              <a16:creationId xmlns="" xmlns:a16="http://schemas.microsoft.com/office/drawing/2014/main" id="{72446756-9422-4FE3-AEF7-4B3BB991F51F}"/>
            </a:ext>
          </a:extLst>
        </cdr:cNvPr>
        <cdr:cNvSpPr/>
      </cdr:nvSpPr>
      <cdr:spPr>
        <a:xfrm xmlns:a="http://schemas.openxmlformats.org/drawingml/2006/main">
          <a:off x="0" y="0"/>
          <a:ext cx="5061058" cy="33855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>
          <a:spAutoFit/>
        </a:bodyPr>
        <a:lstStyle xmlns:a="http://schemas.openxmlformats.org/drawingml/2006/main">
          <a:defPPr>
            <a:defRPr lang="ru-RU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endParaRPr lang="ru-RU" sz="1600" dirty="0">
            <a:solidFill>
              <a:schemeClr val="accent6">
                <a:lumMod val="50000"/>
              </a:schemeClr>
            </a:solidFill>
            <a:latin typeface="Arial" panose="020B0604020202020204" pitchFamily="34" charset="0"/>
            <a:cs typeface="Arial" panose="020B0604020202020204" pitchFamily="34" charset="0"/>
          </a:endParaRP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9233" cy="492933"/>
          </a:xfrm>
          <a:prstGeom prst="rect">
            <a:avLst/>
          </a:prstGeom>
        </p:spPr>
        <p:txBody>
          <a:bodyPr vert="horz" lIns="87572" tIns="43786" rIns="87572" bIns="43786" rtlCol="0"/>
          <a:lstStyle>
            <a:lvl1pPr algn="l">
              <a:defRPr sz="11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15026" y="0"/>
            <a:ext cx="2919233" cy="492933"/>
          </a:xfrm>
          <a:prstGeom prst="rect">
            <a:avLst/>
          </a:prstGeom>
        </p:spPr>
        <p:txBody>
          <a:bodyPr vert="horz" lIns="87572" tIns="43786" rIns="87572" bIns="43786" rtlCol="0"/>
          <a:lstStyle>
            <a:lvl1pPr algn="r">
              <a:defRPr sz="1100"/>
            </a:lvl1pPr>
          </a:lstStyle>
          <a:p>
            <a:fld id="{A250CA62-2459-487F-8E91-7F1706D543D9}" type="datetimeFigureOut">
              <a:rPr lang="ru-RU" smtClean="0"/>
              <a:pPr/>
              <a:t>пт 28.06.19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79375" y="739775"/>
            <a:ext cx="6577013" cy="37004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87572" tIns="43786" rIns="87572" bIns="43786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2974" y="4685925"/>
            <a:ext cx="5389815" cy="4440988"/>
          </a:xfrm>
          <a:prstGeom prst="rect">
            <a:avLst/>
          </a:prstGeom>
        </p:spPr>
        <p:txBody>
          <a:bodyPr vert="horz" lIns="87572" tIns="43786" rIns="87572" bIns="43786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371849"/>
            <a:ext cx="2919233" cy="492933"/>
          </a:xfrm>
          <a:prstGeom prst="rect">
            <a:avLst/>
          </a:prstGeom>
        </p:spPr>
        <p:txBody>
          <a:bodyPr vert="horz" lIns="87572" tIns="43786" rIns="87572" bIns="43786" rtlCol="0" anchor="b"/>
          <a:lstStyle>
            <a:lvl1pPr algn="l">
              <a:defRPr sz="11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15026" y="9371849"/>
            <a:ext cx="2919233" cy="492933"/>
          </a:xfrm>
          <a:prstGeom prst="rect">
            <a:avLst/>
          </a:prstGeom>
        </p:spPr>
        <p:txBody>
          <a:bodyPr vert="horz" lIns="87572" tIns="43786" rIns="87572" bIns="43786" rtlCol="0" anchor="b"/>
          <a:lstStyle>
            <a:lvl1pPr algn="r">
              <a:defRPr sz="1100"/>
            </a:lvl1pPr>
          </a:lstStyle>
          <a:p>
            <a:fld id="{F9B74A7E-2F0B-49C3-B329-29F77CE70B5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233237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B74A7E-2F0B-49C3-B329-29F77CE70B5F}" type="slidenum">
              <a:rPr lang="ru-RU" smtClean="0"/>
              <a:pPr/>
              <a:t>1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5915853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9B74A7E-2F0B-49C3-B329-29F77CE70B5F}" type="slidenum">
              <a:rPr kumimoji="0" lang="ru-RU" sz="11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ru-RU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0260383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CAE51C-050C-4BE3-A5F5-B72333DFEFC3}" type="datetimeFigureOut">
              <a:rPr lang="ru-RU" smtClean="0"/>
              <a:pPr/>
              <a:t>пт 28.06.19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A24E30-C9D8-41CE-96BC-DFCEB60512E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305991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CAE51C-050C-4BE3-A5F5-B72333DFEFC3}" type="datetimeFigureOut">
              <a:rPr lang="ru-RU" smtClean="0"/>
              <a:pPr/>
              <a:t>пт 28.06.19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A24E30-C9D8-41CE-96BC-DFCEB60512E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520562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CAE51C-050C-4BE3-A5F5-B72333DFEFC3}" type="datetimeFigureOut">
              <a:rPr lang="ru-RU" smtClean="0"/>
              <a:pPr/>
              <a:t>пт 28.06.19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A24E30-C9D8-41CE-96BC-DFCEB60512E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420015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CAE51C-050C-4BE3-A5F5-B72333DFEFC3}" type="datetimeFigureOut">
              <a:rPr lang="ru-RU" smtClean="0"/>
              <a:pPr/>
              <a:t>пт 28.06.19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A24E30-C9D8-41CE-96BC-DFCEB60512E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00505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CAE51C-050C-4BE3-A5F5-B72333DFEFC3}" type="datetimeFigureOut">
              <a:rPr lang="ru-RU" smtClean="0"/>
              <a:pPr/>
              <a:t>пт 28.06.19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A24E30-C9D8-41CE-96BC-DFCEB60512E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713418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CAE51C-050C-4BE3-A5F5-B72333DFEFC3}" type="datetimeFigureOut">
              <a:rPr lang="ru-RU" smtClean="0"/>
              <a:pPr/>
              <a:t>пт 28.06.19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A24E30-C9D8-41CE-96BC-DFCEB60512E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565222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CAE51C-050C-4BE3-A5F5-B72333DFEFC3}" type="datetimeFigureOut">
              <a:rPr lang="ru-RU" smtClean="0"/>
              <a:pPr/>
              <a:t>пт 28.06.19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A24E30-C9D8-41CE-96BC-DFCEB60512E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67343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CAE51C-050C-4BE3-A5F5-B72333DFEFC3}" type="datetimeFigureOut">
              <a:rPr lang="ru-RU" smtClean="0"/>
              <a:pPr/>
              <a:t>пт 28.06.19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A24E30-C9D8-41CE-96BC-DFCEB60512E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873932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CAE51C-050C-4BE3-A5F5-B72333DFEFC3}" type="datetimeFigureOut">
              <a:rPr lang="ru-RU" smtClean="0"/>
              <a:pPr/>
              <a:t>пт 28.06.19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A24E30-C9D8-41CE-96BC-DFCEB60512E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346673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CAE51C-050C-4BE3-A5F5-B72333DFEFC3}" type="datetimeFigureOut">
              <a:rPr lang="ru-RU" smtClean="0"/>
              <a:pPr/>
              <a:t>пт 28.06.19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A24E30-C9D8-41CE-96BC-DFCEB60512E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998932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CAE51C-050C-4BE3-A5F5-B72333DFEFC3}" type="datetimeFigureOut">
              <a:rPr lang="ru-RU" smtClean="0"/>
              <a:pPr/>
              <a:t>пт 28.06.19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A24E30-C9D8-41CE-96BC-DFCEB60512E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318440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CAE51C-050C-4BE3-A5F5-B72333DFEFC3}" type="datetimeFigureOut">
              <a:rPr lang="ru-RU" smtClean="0"/>
              <a:pPr/>
              <a:t>пт 28.06.19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A24E30-C9D8-41CE-96BC-DFCEB60512E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097729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" descr="C:\РАБОЧИЕ ФАЙЛЫ\Siberian.world\2019 Сибирское соглашение\Фото\обложка_small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233634" cy="6871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 6">
            <a:extLst>
              <a:ext uri="{FF2B5EF4-FFF2-40B4-BE49-F238E27FC236}">
                <a16:creationId xmlns="" xmlns:a16="http://schemas.microsoft.com/office/drawing/2014/main" id="{6C78C382-2883-471E-B5D0-D00629C9AE68}"/>
              </a:ext>
            </a:extLst>
          </p:cNvPr>
          <p:cNvSpPr/>
          <p:nvPr/>
        </p:nvSpPr>
        <p:spPr>
          <a:xfrm>
            <a:off x="109067" y="762902"/>
            <a:ext cx="12192000" cy="3785652"/>
          </a:xfrm>
          <a:prstGeom prst="rect">
            <a:avLst/>
          </a:prstGeom>
          <a:noFill/>
          <a:effectLst>
            <a:innerShdw blurRad="63500" dist="50800" dir="5400000">
              <a:prstClr val="black">
                <a:alpha val="50000"/>
              </a:prstClr>
            </a:innerShdw>
          </a:effectLst>
        </p:spPr>
        <p:txBody>
          <a:bodyPr wrap="square" lIns="91440" tIns="45720" rIns="91440" bIns="45720">
            <a:spAutoFit/>
          </a:bodyPr>
          <a:lstStyle/>
          <a:p>
            <a:pPr algn="ctr"/>
            <a:endParaRPr lang="ru-RU" sz="4000" b="1" cap="all" dirty="0">
              <a:ln>
                <a:solidFill>
                  <a:schemeClr val="accent1"/>
                </a:solidFill>
              </a:ln>
              <a:solidFill>
                <a:schemeClr val="accent6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algn="ctr"/>
            <a:endParaRPr lang="ru-RU" sz="4000" b="1" cap="all" dirty="0">
              <a:ln>
                <a:solidFill>
                  <a:schemeClr val="accent1"/>
                </a:solidFill>
              </a:ln>
              <a:solidFill>
                <a:schemeClr val="accent6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algn="ctr"/>
            <a:r>
              <a:rPr lang="ru-RU" sz="4000" b="1" cap="all" dirty="0">
                <a:ln>
                  <a:solidFill>
                    <a:schemeClr val="accent1"/>
                  </a:solidFill>
                </a:ln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О создании межрегиональных туристских маршрутов для развития туристской инфраструктуры и туристической индустрии Сибири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="" xmlns:a16="http://schemas.microsoft.com/office/drawing/2014/main" id="{1093CC38-C3C6-4017-8041-E958B113ECA9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09067" y="166254"/>
            <a:ext cx="2268048" cy="932769"/>
          </a:xfrm>
          <a:prstGeom prst="rect">
            <a:avLst/>
          </a:prstGeom>
          <a:noFill/>
        </p:spPr>
      </p:pic>
      <p:sp>
        <p:nvSpPr>
          <p:cNvPr id="6" name="Прямоугольник 5">
            <a:extLst>
              <a:ext uri="{FF2B5EF4-FFF2-40B4-BE49-F238E27FC236}">
                <a16:creationId xmlns="" xmlns:a16="http://schemas.microsoft.com/office/drawing/2014/main" id="{9F59C4B6-9AD0-46F7-9D4A-988C1DF798A3}"/>
              </a:ext>
            </a:extLst>
          </p:cNvPr>
          <p:cNvSpPr/>
          <p:nvPr/>
        </p:nvSpPr>
        <p:spPr>
          <a:xfrm>
            <a:off x="6205067" y="5617736"/>
            <a:ext cx="7071570" cy="646331"/>
          </a:xfrm>
          <a:prstGeom prst="rect">
            <a:avLst/>
          </a:prstGeom>
          <a:noFill/>
          <a:effectLst>
            <a:innerShdw blurRad="63500" dist="50800" dir="5400000">
              <a:prstClr val="black">
                <a:alpha val="50000"/>
              </a:prstClr>
            </a:innerShdw>
          </a:effectLst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600" b="1" cap="all" dirty="0">
                <a:ln>
                  <a:solidFill>
                    <a:schemeClr val="accent1"/>
                  </a:solidFill>
                </a:ln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Г.Г. Гусельников</a:t>
            </a:r>
          </a:p>
        </p:txBody>
      </p:sp>
    </p:spTree>
    <p:extLst>
      <p:ext uri="{BB962C8B-B14F-4D97-AF65-F5344CB8AC3E}">
        <p14:creationId xmlns:p14="http://schemas.microsoft.com/office/powerpoint/2010/main" val="33292989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>
            <a:extLst>
              <a:ext uri="{FF2B5EF4-FFF2-40B4-BE49-F238E27FC236}">
                <a16:creationId xmlns="" xmlns:a16="http://schemas.microsoft.com/office/drawing/2014/main" id="{90F929A2-7F4A-4FD4-8E94-913A08000A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26779" y="6489404"/>
            <a:ext cx="2743200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13D607F-E658-4AE5-8192-9EE344785C1C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8" name="Группа 7">
            <a:extLst>
              <a:ext uri="{FF2B5EF4-FFF2-40B4-BE49-F238E27FC236}">
                <a16:creationId xmlns="" xmlns:a16="http://schemas.microsoft.com/office/drawing/2014/main" id="{C239AEDB-3A02-4888-8BF6-3D56C689BCBB}"/>
              </a:ext>
            </a:extLst>
          </p:cNvPr>
          <p:cNvGrpSpPr/>
          <p:nvPr/>
        </p:nvGrpSpPr>
        <p:grpSpPr>
          <a:xfrm>
            <a:off x="0" y="0"/>
            <a:ext cx="12192000" cy="932770"/>
            <a:chOff x="0" y="97519"/>
            <a:chExt cx="12486199" cy="932770"/>
          </a:xfrm>
          <a:solidFill>
            <a:srgbClr val="00B050"/>
          </a:solidFill>
        </p:grpSpPr>
        <p:sp>
          <p:nvSpPr>
            <p:cNvPr id="9" name="Прямоугольник 8">
              <a:extLst>
                <a:ext uri="{FF2B5EF4-FFF2-40B4-BE49-F238E27FC236}">
                  <a16:creationId xmlns="" xmlns:a16="http://schemas.microsoft.com/office/drawing/2014/main" id="{45FC7391-84DA-4C57-8E43-6D4338F3CE8B}"/>
                </a:ext>
              </a:extLst>
            </p:cNvPr>
            <p:cNvSpPr/>
            <p:nvPr/>
          </p:nvSpPr>
          <p:spPr>
            <a:xfrm>
              <a:off x="0" y="97519"/>
              <a:ext cx="12486199" cy="93277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pic>
          <p:nvPicPr>
            <p:cNvPr id="10" name="Рисунок 9">
              <a:extLst>
                <a:ext uri="{FF2B5EF4-FFF2-40B4-BE49-F238E27FC236}">
                  <a16:creationId xmlns="" xmlns:a16="http://schemas.microsoft.com/office/drawing/2014/main" id="{1093CC38-C3C6-4017-8041-E958B113ECA9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97519"/>
              <a:ext cx="2322777" cy="932769"/>
            </a:xfrm>
            <a:prstGeom prst="rect">
              <a:avLst/>
            </a:prstGeom>
            <a:grpFill/>
          </p:spPr>
        </p:pic>
      </p:grpSp>
      <p:sp>
        <p:nvSpPr>
          <p:cNvPr id="3" name="Прямоугольник 2"/>
          <p:cNvSpPr/>
          <p:nvPr/>
        </p:nvSpPr>
        <p:spPr>
          <a:xfrm>
            <a:off x="280086" y="2232846"/>
            <a:ext cx="6327544" cy="35548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lnSpc>
                <a:spcPts val="3000"/>
              </a:lnSpc>
              <a:buAutoNum type="arabicPeriod"/>
            </a:pPr>
            <a:r>
              <a:rPr lang="ru-RU" sz="2050" b="1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Обеспечить к 2025 году разработку инвестиционных Проектов, соответствующих требованиям для включения </a:t>
            </a:r>
            <a:r>
              <a:rPr lang="ru-RU" sz="2050" b="1" dirty="0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2050" b="1" dirty="0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050" b="1" dirty="0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</a:t>
            </a:r>
            <a:r>
              <a:rPr lang="ru-RU" sz="2050" b="1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ФЦП «Развитие внутреннего и въездного туризма в Российской Федерации» (2019-2025 годы) </a:t>
            </a:r>
            <a:r>
              <a:rPr lang="ru-RU" sz="2050" b="1" dirty="0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 в подпрограмму «Туризм» </a:t>
            </a:r>
            <a:br>
              <a:rPr lang="ru-RU" sz="2050" b="1" dirty="0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050" b="1" dirty="0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ГП «Экономическое развитие </a:t>
            </a:r>
            <a:br>
              <a:rPr lang="ru-RU" sz="2050" b="1" dirty="0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050" b="1" dirty="0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 инновационная экономика». </a:t>
            </a:r>
            <a:endParaRPr lang="ru-RU" sz="2050" b="1" dirty="0">
              <a:solidFill>
                <a:schemeClr val="accent6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="" xmlns:a16="http://schemas.microsoft.com/office/drawing/2014/main" id="{B88DC9EB-C02C-472B-BE3E-DA51F113F308}"/>
              </a:ext>
            </a:extLst>
          </p:cNvPr>
          <p:cNvSpPr txBox="1"/>
          <p:nvPr/>
        </p:nvSpPr>
        <p:spPr>
          <a:xfrm>
            <a:off x="2874433" y="250155"/>
            <a:ext cx="929554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defRPr/>
            </a:pPr>
            <a:r>
              <a:rPr lang="ru-RU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ЗАДАЧИ ПРОГРАММЫ В </a:t>
            </a:r>
            <a:r>
              <a:rPr lang="ru-RU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НОВЫХ УСЛОВИЯХ</a:t>
            </a:r>
            <a:endParaRPr lang="ru-RU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4" name="Группа 3">
            <a:extLst>
              <a:ext uri="{FF2B5EF4-FFF2-40B4-BE49-F238E27FC236}">
                <a16:creationId xmlns="" xmlns:a16="http://schemas.microsoft.com/office/drawing/2014/main" id="{BBAEC846-665D-431A-92B2-8714EA6775CC}"/>
              </a:ext>
            </a:extLst>
          </p:cNvPr>
          <p:cNvGrpSpPr/>
          <p:nvPr/>
        </p:nvGrpSpPr>
        <p:grpSpPr>
          <a:xfrm>
            <a:off x="6470717" y="1182924"/>
            <a:ext cx="5434056" cy="5489041"/>
            <a:chOff x="361094" y="2450234"/>
            <a:chExt cx="7157006" cy="4990947"/>
          </a:xfrm>
        </p:grpSpPr>
        <p:graphicFrame>
          <p:nvGraphicFramePr>
            <p:cNvPr id="13" name="Диаграмма 12">
              <a:extLst>
                <a:ext uri="{FF2B5EF4-FFF2-40B4-BE49-F238E27FC236}">
                  <a16:creationId xmlns="" xmlns:a16="http://schemas.microsoft.com/office/drawing/2014/main" id="{323DCEA2-3557-407C-AD6B-137338CA6D80}"/>
                </a:ext>
              </a:extLst>
            </p:cNvPr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2537919292"/>
                </p:ext>
              </p:extLst>
            </p:nvPr>
          </p:nvGraphicFramePr>
          <p:xfrm>
            <a:off x="361094" y="3984595"/>
            <a:ext cx="7157006" cy="3456586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3"/>
            </a:graphicData>
          </a:graphic>
        </p:graphicFrame>
        <p:sp>
          <p:nvSpPr>
            <p:cNvPr id="14" name="Прямоугольник 13">
              <a:extLst>
                <a:ext uri="{FF2B5EF4-FFF2-40B4-BE49-F238E27FC236}">
                  <a16:creationId xmlns="" xmlns:a16="http://schemas.microsoft.com/office/drawing/2014/main" id="{72446756-9422-4FE3-AEF7-4B3BB991F51F}"/>
                </a:ext>
              </a:extLst>
            </p:cNvPr>
            <p:cNvSpPr/>
            <p:nvPr/>
          </p:nvSpPr>
          <p:spPr>
            <a:xfrm>
              <a:off x="541417" y="2450234"/>
              <a:ext cx="6796359" cy="148319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/>
              <a:r>
                <a:rPr lang="ru-RU" sz="2000" dirty="0">
                  <a:solidFill>
                    <a:schemeClr val="accent6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Инвестиционные проекты субъектов РФ – членов МАСС, прошедшие экспертизу </a:t>
              </a:r>
              <a:br>
                <a:rPr lang="ru-RU" sz="2000" dirty="0">
                  <a:solidFill>
                    <a:schemeClr val="accent6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</a:br>
              <a:r>
                <a:rPr lang="ru-RU" sz="2000" dirty="0">
                  <a:solidFill>
                    <a:schemeClr val="accent6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для включения в ФЦП «Развитие внутреннего и въездного туризма в Российской Федерации» (2019-2025 годы)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8572733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>
            <a:extLst>
              <a:ext uri="{FF2B5EF4-FFF2-40B4-BE49-F238E27FC236}">
                <a16:creationId xmlns="" xmlns:a16="http://schemas.microsoft.com/office/drawing/2014/main" id="{90F929A2-7F4A-4FD4-8E94-913A08000A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26779" y="6489404"/>
            <a:ext cx="2743200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13D607F-E658-4AE5-8192-9EE344785C1C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8" name="Группа 7">
            <a:extLst>
              <a:ext uri="{FF2B5EF4-FFF2-40B4-BE49-F238E27FC236}">
                <a16:creationId xmlns="" xmlns:a16="http://schemas.microsoft.com/office/drawing/2014/main" id="{C239AEDB-3A02-4888-8BF6-3D56C689BCBB}"/>
              </a:ext>
            </a:extLst>
          </p:cNvPr>
          <p:cNvGrpSpPr/>
          <p:nvPr/>
        </p:nvGrpSpPr>
        <p:grpSpPr>
          <a:xfrm>
            <a:off x="0" y="0"/>
            <a:ext cx="12192000" cy="932770"/>
            <a:chOff x="0" y="97519"/>
            <a:chExt cx="12486199" cy="932770"/>
          </a:xfrm>
          <a:solidFill>
            <a:srgbClr val="00B050"/>
          </a:solidFill>
        </p:grpSpPr>
        <p:sp>
          <p:nvSpPr>
            <p:cNvPr id="9" name="Прямоугольник 8">
              <a:extLst>
                <a:ext uri="{FF2B5EF4-FFF2-40B4-BE49-F238E27FC236}">
                  <a16:creationId xmlns="" xmlns:a16="http://schemas.microsoft.com/office/drawing/2014/main" id="{45FC7391-84DA-4C57-8E43-6D4338F3CE8B}"/>
                </a:ext>
              </a:extLst>
            </p:cNvPr>
            <p:cNvSpPr/>
            <p:nvPr/>
          </p:nvSpPr>
          <p:spPr>
            <a:xfrm>
              <a:off x="0" y="97519"/>
              <a:ext cx="12486199" cy="93277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pic>
          <p:nvPicPr>
            <p:cNvPr id="10" name="Рисунок 9">
              <a:extLst>
                <a:ext uri="{FF2B5EF4-FFF2-40B4-BE49-F238E27FC236}">
                  <a16:creationId xmlns="" xmlns:a16="http://schemas.microsoft.com/office/drawing/2014/main" id="{1093CC38-C3C6-4017-8041-E958B113ECA9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97519"/>
              <a:ext cx="2322777" cy="932769"/>
            </a:xfrm>
            <a:prstGeom prst="rect">
              <a:avLst/>
            </a:prstGeom>
            <a:grpFill/>
          </p:spPr>
        </p:pic>
      </p:grpSp>
      <p:sp>
        <p:nvSpPr>
          <p:cNvPr id="3" name="Прямоугольник 2"/>
          <p:cNvSpPr/>
          <p:nvPr/>
        </p:nvSpPr>
        <p:spPr>
          <a:xfrm>
            <a:off x="370703" y="2374593"/>
            <a:ext cx="6079524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AutoNum type="arabicPeriod"/>
            </a:pPr>
            <a:endParaRPr lang="ru-RU" sz="2400" b="1" dirty="0">
              <a:solidFill>
                <a:schemeClr val="accent6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ts val="3000"/>
              </a:lnSpc>
            </a:pPr>
            <a:r>
              <a:rPr lang="en-US" sz="2200" b="1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</a:t>
            </a:r>
            <a:r>
              <a:rPr lang="ru-RU" sz="2200" b="1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Обеспечить включение всех регионов - членов МАСС в состав участников </a:t>
            </a:r>
            <a:r>
              <a:rPr lang="ru-RU" sz="2200" b="1" dirty="0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2200" b="1" dirty="0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200" b="1" dirty="0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</a:t>
            </a:r>
            <a:r>
              <a:rPr lang="ru-RU" sz="2200" b="1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ФЦП «Развитие внутреннего и въездного туризма в Российской Федерации» (2019-2025 годы) и в подпрограмму «Туризм» </a:t>
            </a:r>
            <a:br>
              <a:rPr lang="ru-RU" sz="2200" b="1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200" b="1" dirty="0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ГП </a:t>
            </a:r>
            <a:r>
              <a:rPr lang="ru-RU" sz="2200" b="1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«Экономическое развитие </a:t>
            </a:r>
            <a:r>
              <a:rPr lang="ru-RU" sz="2200" b="1" dirty="0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 </a:t>
            </a:r>
            <a:r>
              <a:rPr lang="ru-RU" sz="2200" b="1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инновационная экономика». </a:t>
            </a:r>
          </a:p>
        </p:txBody>
      </p:sp>
      <p:grpSp>
        <p:nvGrpSpPr>
          <p:cNvPr id="5" name="Группа 4">
            <a:extLst>
              <a:ext uri="{FF2B5EF4-FFF2-40B4-BE49-F238E27FC236}">
                <a16:creationId xmlns="" xmlns:a16="http://schemas.microsoft.com/office/drawing/2014/main" id="{258557FE-B628-4EA4-92F1-B0C1795DF4B5}"/>
              </a:ext>
            </a:extLst>
          </p:cNvPr>
          <p:cNvGrpSpPr/>
          <p:nvPr/>
        </p:nvGrpSpPr>
        <p:grpSpPr>
          <a:xfrm>
            <a:off x="6766560" y="1326233"/>
            <a:ext cx="5473337" cy="5345733"/>
            <a:chOff x="6766560" y="1326233"/>
            <a:chExt cx="5473337" cy="5345733"/>
          </a:xfrm>
        </p:grpSpPr>
        <p:sp>
          <p:nvSpPr>
            <p:cNvPr id="14" name="Прямоугольник 13">
              <a:extLst>
                <a:ext uri="{FF2B5EF4-FFF2-40B4-BE49-F238E27FC236}">
                  <a16:creationId xmlns="" xmlns:a16="http://schemas.microsoft.com/office/drawing/2014/main" id="{72446756-9422-4FE3-AEF7-4B3BB991F51F}"/>
                </a:ext>
              </a:extLst>
            </p:cNvPr>
            <p:cNvSpPr/>
            <p:nvPr/>
          </p:nvSpPr>
          <p:spPr>
            <a:xfrm>
              <a:off x="6766560" y="1326233"/>
              <a:ext cx="5229900" cy="132343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ru-RU" sz="2000" dirty="0">
                  <a:solidFill>
                    <a:schemeClr val="accent6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Субъекты РФ – члены МАСС, включенные в </a:t>
              </a:r>
              <a:r>
                <a:rPr lang="ru-RU" sz="2000" dirty="0" smtClean="0">
                  <a:solidFill>
                    <a:schemeClr val="accent6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проект </a:t>
              </a:r>
              <a:r>
                <a:rPr lang="ru-RU" sz="2000" dirty="0">
                  <a:solidFill>
                    <a:schemeClr val="accent6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ФЦП «Развитие внутреннего и въездного туризма в Российской Федерации» (2019 - 2025 годы</a:t>
              </a:r>
              <a:r>
                <a:rPr lang="ru-RU" sz="1600" dirty="0">
                  <a:solidFill>
                    <a:schemeClr val="accent6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) </a:t>
              </a:r>
            </a:p>
          </p:txBody>
        </p:sp>
        <p:graphicFrame>
          <p:nvGraphicFramePr>
            <p:cNvPr id="11" name="Диаграмма 10">
              <a:extLst>
                <a:ext uri="{FF2B5EF4-FFF2-40B4-BE49-F238E27FC236}">
                  <a16:creationId xmlns="" xmlns:a16="http://schemas.microsoft.com/office/drawing/2014/main" id="{0B3999D2-5393-4B0B-A110-07CCF8C2E197}"/>
                </a:ext>
              </a:extLst>
            </p:cNvPr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223870554"/>
                </p:ext>
              </p:extLst>
            </p:nvPr>
          </p:nvGraphicFramePr>
          <p:xfrm>
            <a:off x="6766560" y="2602533"/>
            <a:ext cx="5473337" cy="4069433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3"/>
            </a:graphicData>
          </a:graphic>
        </p:graphicFrame>
      </p:grpSp>
      <p:sp>
        <p:nvSpPr>
          <p:cNvPr id="13" name="TextBox 12">
            <a:extLst>
              <a:ext uri="{FF2B5EF4-FFF2-40B4-BE49-F238E27FC236}">
                <a16:creationId xmlns="" xmlns:a16="http://schemas.microsoft.com/office/drawing/2014/main" id="{B88DC9EB-C02C-472B-BE3E-DA51F113F308}"/>
              </a:ext>
            </a:extLst>
          </p:cNvPr>
          <p:cNvSpPr txBox="1"/>
          <p:nvPr/>
        </p:nvSpPr>
        <p:spPr>
          <a:xfrm>
            <a:off x="2874433" y="250155"/>
            <a:ext cx="929554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defRPr/>
            </a:pPr>
            <a:r>
              <a:rPr lang="ru-RU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ЗАДАЧИ ПРОГРАММЫ В </a:t>
            </a:r>
            <a:r>
              <a:rPr lang="ru-RU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НОВЫХ УСЛОВИЯХ</a:t>
            </a:r>
            <a:endParaRPr lang="ru-RU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697783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>
            <a:extLst>
              <a:ext uri="{FF2B5EF4-FFF2-40B4-BE49-F238E27FC236}">
                <a16:creationId xmlns="" xmlns:a16="http://schemas.microsoft.com/office/drawing/2014/main" id="{90F929A2-7F4A-4FD4-8E94-913A08000A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26779" y="6489404"/>
            <a:ext cx="2743200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13D607F-E658-4AE5-8192-9EE344785C1C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8" name="Группа 7">
            <a:extLst>
              <a:ext uri="{FF2B5EF4-FFF2-40B4-BE49-F238E27FC236}">
                <a16:creationId xmlns="" xmlns:a16="http://schemas.microsoft.com/office/drawing/2014/main" id="{C239AEDB-3A02-4888-8BF6-3D56C689BCBB}"/>
              </a:ext>
            </a:extLst>
          </p:cNvPr>
          <p:cNvGrpSpPr/>
          <p:nvPr/>
        </p:nvGrpSpPr>
        <p:grpSpPr>
          <a:xfrm>
            <a:off x="0" y="0"/>
            <a:ext cx="12192000" cy="932770"/>
            <a:chOff x="0" y="97519"/>
            <a:chExt cx="12486199" cy="932770"/>
          </a:xfrm>
          <a:solidFill>
            <a:srgbClr val="00B050"/>
          </a:solidFill>
        </p:grpSpPr>
        <p:sp>
          <p:nvSpPr>
            <p:cNvPr id="9" name="Прямоугольник 8">
              <a:extLst>
                <a:ext uri="{FF2B5EF4-FFF2-40B4-BE49-F238E27FC236}">
                  <a16:creationId xmlns="" xmlns:a16="http://schemas.microsoft.com/office/drawing/2014/main" id="{45FC7391-84DA-4C57-8E43-6D4338F3CE8B}"/>
                </a:ext>
              </a:extLst>
            </p:cNvPr>
            <p:cNvSpPr/>
            <p:nvPr/>
          </p:nvSpPr>
          <p:spPr>
            <a:xfrm>
              <a:off x="0" y="97519"/>
              <a:ext cx="12486199" cy="93277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pic>
          <p:nvPicPr>
            <p:cNvPr id="10" name="Рисунок 9">
              <a:extLst>
                <a:ext uri="{FF2B5EF4-FFF2-40B4-BE49-F238E27FC236}">
                  <a16:creationId xmlns="" xmlns:a16="http://schemas.microsoft.com/office/drawing/2014/main" id="{1093CC38-C3C6-4017-8041-E958B113ECA9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97519"/>
              <a:ext cx="2322777" cy="932769"/>
            </a:xfrm>
            <a:prstGeom prst="rect">
              <a:avLst/>
            </a:prstGeom>
            <a:grpFill/>
          </p:spPr>
        </p:pic>
      </p:grpSp>
      <p:sp>
        <p:nvSpPr>
          <p:cNvPr id="3" name="Прямоугольник 2"/>
          <p:cNvSpPr/>
          <p:nvPr/>
        </p:nvSpPr>
        <p:spPr>
          <a:xfrm>
            <a:off x="73620" y="987857"/>
            <a:ext cx="1187454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3. Обеспечить включение перспективных туристских укрупненных проектов регионов -членов МАСС </a:t>
            </a:r>
            <a:r>
              <a:rPr lang="ru-RU" sz="2000" b="1" dirty="0">
                <a:solidFill>
                  <a:srgbClr val="70AD47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государственные программы, направленные на развитие внутреннего </a:t>
            </a:r>
            <a:br>
              <a:rPr lang="ru-RU" sz="2000" b="1" dirty="0">
                <a:solidFill>
                  <a:srgbClr val="70AD47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000" b="1" dirty="0">
                <a:solidFill>
                  <a:srgbClr val="70AD47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 въездного туризма по всем приоритетным видам туризма</a:t>
            </a:r>
            <a:endParaRPr kumimoji="0" lang="ru-RU" sz="2000" b="1" i="0" u="none" strike="noStrike" kern="1200" cap="none" spc="0" normalizeH="0" baseline="0" noProof="0" dirty="0">
              <a:ln>
                <a:noFill/>
              </a:ln>
              <a:solidFill>
                <a:srgbClr val="70AD47">
                  <a:lumMod val="75000"/>
                </a:srgb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graphicFrame>
        <p:nvGraphicFramePr>
          <p:cNvPr id="11" name="Таблица 10">
            <a:extLst>
              <a:ext uri="{FF2B5EF4-FFF2-40B4-BE49-F238E27FC236}">
                <a16:creationId xmlns="" xmlns:a16="http://schemas.microsoft.com/office/drawing/2014/main" id="{8347563B-00AD-4DC1-945D-88A2194C268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22933002"/>
              </p:ext>
            </p:extLst>
          </p:nvPr>
        </p:nvGraphicFramePr>
        <p:xfrm>
          <a:off x="73621" y="2021348"/>
          <a:ext cx="11874540" cy="281286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49163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3708721">
                  <a:extLst>
                    <a:ext uri="{9D8B030D-6E8A-4147-A177-3AD203B41FA5}">
                      <a16:colId xmlns="" xmlns:a16="http://schemas.microsoft.com/office/drawing/2014/main" val="3927319072"/>
                    </a:ext>
                  </a:extLst>
                </a:gridCol>
                <a:gridCol w="4295712">
                  <a:extLst>
                    <a:ext uri="{9D8B030D-6E8A-4147-A177-3AD203B41FA5}">
                      <a16:colId xmlns="" xmlns:a16="http://schemas.microsoft.com/office/drawing/2014/main" val="1699387402"/>
                    </a:ext>
                  </a:extLst>
                </a:gridCol>
                <a:gridCol w="3120944">
                  <a:extLst>
                    <a:ext uri="{9D8B030D-6E8A-4147-A177-3AD203B41FA5}">
                      <a16:colId xmlns="" xmlns:a16="http://schemas.microsoft.com/office/drawing/2014/main" val="2389181949"/>
                    </a:ext>
                  </a:extLst>
                </a:gridCol>
              </a:tblGrid>
              <a:tr h="866398"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№ </a:t>
                      </a:r>
                    </a:p>
                    <a:p>
                      <a:pPr algn="ctr" fontAlgn="b"/>
                      <a:r>
                        <a:rPr lang="ru-RU" sz="1600" b="1" i="0" u="none" strike="noStrike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п/п</a:t>
                      </a:r>
                    </a:p>
                  </a:txBody>
                  <a:tcPr marL="9525" marR="9525" marT="9525" marB="0" anchor="ctr" anchorCtr="1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i="0" u="none" strike="noStrike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Виды туризма</a:t>
                      </a:r>
                    </a:p>
                    <a:p>
                      <a:pPr algn="ctr" fontAlgn="b"/>
                      <a:endParaRPr lang="ru-RU" sz="1800" b="1" i="0" u="none" strike="noStrike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 anchorCtr="1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i="0" u="none" strike="noStrike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Перспективный туристский укрупненный инвестиционный проект </a:t>
                      </a:r>
                    </a:p>
                  </a:txBody>
                  <a:tcPr marL="9525" marR="9525" marT="9525" marB="0" anchor="ctr" anchorCtr="1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i="0" u="none" strike="noStrike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Субъекты РФ</a:t>
                      </a:r>
                      <a:r>
                        <a:rPr lang="ru-RU" sz="1800" b="1" i="0" u="none" strike="noStrike" baseline="0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– члены МАСС</a:t>
                      </a:r>
                      <a:endParaRPr lang="ru-RU" sz="1800" b="1" i="0" u="none" strike="noStrike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 anchorCtr="1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352033946"/>
                  </a:ext>
                </a:extLst>
              </a:tr>
              <a:tr h="333606"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</a:t>
                      </a:r>
                    </a:p>
                  </a:txBody>
                  <a:tcPr marL="9525" marR="9525" marT="9525" marB="0" anchor="ctr" anchorCtr="1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b="0" i="0" u="none" strike="noStrike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Оздоровительный</a:t>
                      </a:r>
                    </a:p>
                  </a:txBody>
                  <a:tcPr marL="9525" marR="9525" marT="9525" marB="0" anchor="ctr" anchorCtr="1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</a:p>
                  </a:txBody>
                  <a:tcPr marL="9525" marR="9525" marT="9525" marB="0" anchor="ctr" anchorCtr="1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</a:p>
                  </a:txBody>
                  <a:tcPr marL="9525" marR="9525" marT="9525" marB="0" anchor="ctr" anchorCtr="1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417703172"/>
                  </a:ext>
                </a:extLst>
              </a:tr>
              <a:tr h="355415"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2.</a:t>
                      </a:r>
                    </a:p>
                  </a:txBody>
                  <a:tcPr marL="9525" marR="9525" marT="9525" marB="0" anchor="ctr" anchorCtr="1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b="0" i="0" u="none" strike="noStrike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Культурно-познавательный</a:t>
                      </a:r>
                    </a:p>
                  </a:txBody>
                  <a:tcPr marL="9525" marR="9525" marT="9525" marB="0" anchor="ctr" anchorCtr="1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</a:p>
                  </a:txBody>
                  <a:tcPr marL="9525" marR="9525" marT="9525" marB="0" anchor="ctr" anchorCtr="1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</a:p>
                  </a:txBody>
                  <a:tcPr marL="9525" marR="9525" marT="9525" marB="0" anchor="ctr" anchorCtr="1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354317855"/>
                  </a:ext>
                </a:extLst>
              </a:tr>
              <a:tr h="368160"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3.</a:t>
                      </a:r>
                    </a:p>
                  </a:txBody>
                  <a:tcPr marL="9525" marR="9525" marT="9525" marB="0" anchor="ctr" anchorCtr="1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b="0" i="0" u="none" strike="noStrike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Активный</a:t>
                      </a:r>
                    </a:p>
                  </a:txBody>
                  <a:tcPr marL="9525" marR="9525" marT="9525" marB="0" anchor="ctr" anchorCtr="1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«Сибирь»</a:t>
                      </a:r>
                      <a:endParaRPr lang="ru-RU" sz="1800" b="0" i="0" u="none" strike="noStrike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 anchorCtr="1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 регионов – членов МАСС</a:t>
                      </a:r>
                      <a:endParaRPr lang="ru-RU" sz="1800" b="0" i="0" u="none" strike="noStrike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 anchorCtr="1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350391306"/>
                  </a:ext>
                </a:extLst>
              </a:tr>
              <a:tr h="403859"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4.</a:t>
                      </a:r>
                    </a:p>
                  </a:txBody>
                  <a:tcPr marL="9525" marR="9525" marT="9525" marB="0" anchor="ctr" anchorCtr="1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b="0" i="0" u="none" strike="noStrike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Круизный</a:t>
                      </a:r>
                    </a:p>
                  </a:txBody>
                  <a:tcPr marL="9525" marR="9525" marT="9525" marB="0" anchor="ctr" anchorCtr="1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«Русская Арктика» </a:t>
                      </a:r>
                      <a:endParaRPr lang="ru-RU" sz="1800" b="0" i="0" u="none" strike="noStrike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 anchorCtr="1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 регион – член МАСС</a:t>
                      </a:r>
                    </a:p>
                  </a:txBody>
                  <a:tcPr marL="9525" marR="9525" marT="9525" marB="0" anchor="ctr" anchorCtr="1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98381920"/>
                  </a:ext>
                </a:extLst>
              </a:tr>
              <a:tr h="485431"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5.</a:t>
                      </a:r>
                    </a:p>
                  </a:txBody>
                  <a:tcPr marL="9525" marR="9525" marT="9525" marB="0" anchor="ctr" anchorCtr="1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b="0" i="0" u="none" strike="noStrike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Экологический </a:t>
                      </a:r>
                    </a:p>
                  </a:txBody>
                  <a:tcPr marL="9525" marR="9525" marT="9525" marB="0" anchor="ctr" anchorCtr="1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«Байкал» </a:t>
                      </a:r>
                      <a:endParaRPr lang="ru-RU" sz="1800" b="0" i="0" u="none" strike="noStrike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 anchorCtr="1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 региона – члена МАСС</a:t>
                      </a:r>
                    </a:p>
                  </a:txBody>
                  <a:tcPr marL="9525" marR="9525" marT="9525" marB="0" anchor="ctr" anchorCtr="1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306033293"/>
                  </a:ext>
                </a:extLst>
              </a:tr>
            </a:tbl>
          </a:graphicData>
        </a:graphic>
      </p:graphicFrame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EBA2FCFE-5B85-47DF-AD17-A63DCEEBBF5C}"/>
              </a:ext>
            </a:extLst>
          </p:cNvPr>
          <p:cNvSpPr txBox="1"/>
          <p:nvPr/>
        </p:nvSpPr>
        <p:spPr>
          <a:xfrm>
            <a:off x="73620" y="4998519"/>
            <a:ext cx="11805342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000" b="1" dirty="0">
                <a:solidFill>
                  <a:srgbClr val="70AD47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4. Обеспечить дополнительное включение межрегиональных инвестиционных проектов регионов - членов МАСС в государственные программы, направленные на развитие внутреннего и въездного туризма по всем приоритетным видам туризма, например -  «Енисейская Сибирь</a:t>
            </a:r>
            <a:r>
              <a:rPr lang="ru-RU" sz="2000" b="1" dirty="0" smtClean="0">
                <a:solidFill>
                  <a:srgbClr val="70AD47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», «Саянское кольцо», «Дети одной реки», «Великий чайный путь», «</a:t>
            </a:r>
            <a:r>
              <a:rPr lang="ru-RU" sz="2000" b="1" dirty="0" err="1" smtClean="0">
                <a:solidFill>
                  <a:srgbClr val="70AD47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Шория</a:t>
            </a:r>
            <a:r>
              <a:rPr lang="ru-RU" sz="2000" b="1" dirty="0" smtClean="0">
                <a:solidFill>
                  <a:srgbClr val="70AD47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плюс Алтай» и др.</a:t>
            </a:r>
            <a:endParaRPr lang="ru-RU" sz="2000" dirty="0"/>
          </a:p>
        </p:txBody>
      </p:sp>
      <p:sp>
        <p:nvSpPr>
          <p:cNvPr id="13" name="TextBox 12">
            <a:extLst>
              <a:ext uri="{FF2B5EF4-FFF2-40B4-BE49-F238E27FC236}">
                <a16:creationId xmlns="" xmlns:a16="http://schemas.microsoft.com/office/drawing/2014/main" id="{B88DC9EB-C02C-472B-BE3E-DA51F113F308}"/>
              </a:ext>
            </a:extLst>
          </p:cNvPr>
          <p:cNvSpPr txBox="1"/>
          <p:nvPr/>
        </p:nvSpPr>
        <p:spPr>
          <a:xfrm>
            <a:off x="2874433" y="250155"/>
            <a:ext cx="929554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defRPr/>
            </a:pPr>
            <a:r>
              <a:rPr lang="ru-RU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ЗАДАЧИ ПРОГРАММЫ В </a:t>
            </a:r>
            <a:r>
              <a:rPr lang="ru-RU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НОВЫХ УСЛОВИЯХ</a:t>
            </a:r>
            <a:endParaRPr lang="ru-RU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136452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>
            <a:extLst>
              <a:ext uri="{FF2B5EF4-FFF2-40B4-BE49-F238E27FC236}">
                <a16:creationId xmlns="" xmlns:a16="http://schemas.microsoft.com/office/drawing/2014/main" id="{90F929A2-7F4A-4FD4-8E94-913A08000A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26779" y="6489404"/>
            <a:ext cx="2743200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13D607F-E658-4AE5-8192-9EE344785C1C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8" name="Группа 7">
            <a:extLst>
              <a:ext uri="{FF2B5EF4-FFF2-40B4-BE49-F238E27FC236}">
                <a16:creationId xmlns="" xmlns:a16="http://schemas.microsoft.com/office/drawing/2014/main" id="{C239AEDB-3A02-4888-8BF6-3D56C689BCBB}"/>
              </a:ext>
            </a:extLst>
          </p:cNvPr>
          <p:cNvGrpSpPr/>
          <p:nvPr/>
        </p:nvGrpSpPr>
        <p:grpSpPr>
          <a:xfrm>
            <a:off x="0" y="0"/>
            <a:ext cx="12192000" cy="932770"/>
            <a:chOff x="0" y="97519"/>
            <a:chExt cx="12486199" cy="932770"/>
          </a:xfrm>
          <a:solidFill>
            <a:srgbClr val="00B050"/>
          </a:solidFill>
        </p:grpSpPr>
        <p:sp>
          <p:nvSpPr>
            <p:cNvPr id="9" name="Прямоугольник 8">
              <a:extLst>
                <a:ext uri="{FF2B5EF4-FFF2-40B4-BE49-F238E27FC236}">
                  <a16:creationId xmlns="" xmlns:a16="http://schemas.microsoft.com/office/drawing/2014/main" id="{45FC7391-84DA-4C57-8E43-6D4338F3CE8B}"/>
                </a:ext>
              </a:extLst>
            </p:cNvPr>
            <p:cNvSpPr/>
            <p:nvPr/>
          </p:nvSpPr>
          <p:spPr>
            <a:xfrm>
              <a:off x="0" y="97519"/>
              <a:ext cx="12486199" cy="93277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pic>
          <p:nvPicPr>
            <p:cNvPr id="10" name="Рисунок 9">
              <a:extLst>
                <a:ext uri="{FF2B5EF4-FFF2-40B4-BE49-F238E27FC236}">
                  <a16:creationId xmlns="" xmlns:a16="http://schemas.microsoft.com/office/drawing/2014/main" id="{1093CC38-C3C6-4017-8041-E958B113ECA9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97519"/>
              <a:ext cx="2322777" cy="932769"/>
            </a:xfrm>
            <a:prstGeom prst="rect">
              <a:avLst/>
            </a:prstGeom>
            <a:grpFill/>
          </p:spPr>
        </p:pic>
      </p:grpSp>
      <p:sp>
        <p:nvSpPr>
          <p:cNvPr id="3" name="Прямоугольник 2"/>
          <p:cNvSpPr/>
          <p:nvPr/>
        </p:nvSpPr>
        <p:spPr>
          <a:xfrm>
            <a:off x="518984" y="2144921"/>
            <a:ext cx="4701804" cy="35548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0" lvl="0" algn="just" defTabSz="914400" rtl="0" eaLnBrk="1" fontAlgn="auto" latinLnBrk="0" hangingPunct="1">
              <a:lnSpc>
                <a:spcPts val="3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ru-RU" sz="2200" b="1" i="0" u="none" strike="noStrike" kern="1200" cap="none" spc="0" normalizeH="0" baseline="0" noProof="0" dirty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5. Обеспечить включение в перечень перспективных экономических специализаций регионов - членов МАСС отрасли «Туризм» в рамках Стратегии пространственного развития Российской Федерации на период до 2025 года</a:t>
            </a:r>
          </a:p>
        </p:txBody>
      </p:sp>
      <p:grpSp>
        <p:nvGrpSpPr>
          <p:cNvPr id="7" name="Группа 6">
            <a:extLst>
              <a:ext uri="{FF2B5EF4-FFF2-40B4-BE49-F238E27FC236}">
                <a16:creationId xmlns="" xmlns:a16="http://schemas.microsoft.com/office/drawing/2014/main" id="{8D4E58EB-2C8E-489F-8EA0-0AEE1131F3DF}"/>
              </a:ext>
            </a:extLst>
          </p:cNvPr>
          <p:cNvGrpSpPr/>
          <p:nvPr/>
        </p:nvGrpSpPr>
        <p:grpSpPr>
          <a:xfrm>
            <a:off x="5329646" y="1035417"/>
            <a:ext cx="6696891" cy="4348145"/>
            <a:chOff x="5334142" y="1455554"/>
            <a:chExt cx="6313378" cy="4348145"/>
          </a:xfrm>
        </p:grpSpPr>
        <p:graphicFrame>
          <p:nvGraphicFramePr>
            <p:cNvPr id="11" name="Диаграмма 10">
              <a:extLst>
                <a:ext uri="{FF2B5EF4-FFF2-40B4-BE49-F238E27FC236}">
                  <a16:creationId xmlns="" xmlns:a16="http://schemas.microsoft.com/office/drawing/2014/main" id="{53A4E9DF-D52B-4D95-B9EC-A568F21F1BAA}"/>
                </a:ext>
              </a:extLst>
            </p:cNvPr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1266102394"/>
                </p:ext>
              </p:extLst>
            </p:nvPr>
          </p:nvGraphicFramePr>
          <p:xfrm>
            <a:off x="5804458" y="2217093"/>
            <a:ext cx="5843062" cy="3586606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3"/>
            </a:graphicData>
          </a:graphic>
        </p:graphicFrame>
        <p:sp>
          <p:nvSpPr>
            <p:cNvPr id="5" name="Прямоугольник 4">
              <a:extLst>
                <a:ext uri="{FF2B5EF4-FFF2-40B4-BE49-F238E27FC236}">
                  <a16:creationId xmlns="" xmlns:a16="http://schemas.microsoft.com/office/drawing/2014/main" id="{D115AEC7-E9DE-45E9-B213-CF058CCE324E}"/>
                </a:ext>
              </a:extLst>
            </p:cNvPr>
            <p:cNvSpPr/>
            <p:nvPr/>
          </p:nvSpPr>
          <p:spPr>
            <a:xfrm>
              <a:off x="5334142" y="1455554"/>
              <a:ext cx="6313378" cy="126188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ctr"/>
              <a:r>
                <a:rPr lang="ru-RU" sz="2000" kern="0" dirty="0">
                  <a:solidFill>
                    <a:srgbClr val="70AD47">
                      <a:lumMod val="50000"/>
                    </a:srgb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Наличие отрасли «Туризм» </a:t>
              </a:r>
            </a:p>
            <a:p>
              <a:pPr lvl="0" algn="ctr"/>
              <a:r>
                <a:rPr lang="ru-RU" sz="2000" kern="0" dirty="0">
                  <a:solidFill>
                    <a:srgbClr val="70AD47">
                      <a:lumMod val="50000"/>
                    </a:srgb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в перечне перспективных экономических специализаций регионов - членов МАСС</a:t>
              </a:r>
              <a:r>
                <a:rPr lang="ru-RU" kern="0" dirty="0">
                  <a:solidFill>
                    <a:srgbClr val="70AD47">
                      <a:lumMod val="50000"/>
                    </a:srgb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* </a:t>
              </a:r>
            </a:p>
            <a:p>
              <a:pPr lvl="0" algn="ctr"/>
              <a:r>
                <a:rPr lang="ru-RU" sz="1600" kern="0" dirty="0">
                  <a:solidFill>
                    <a:srgbClr val="70AD47">
                      <a:lumMod val="50000"/>
                    </a:srgb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</a:p>
          </p:txBody>
        </p:sp>
      </p:grpSp>
      <p:sp>
        <p:nvSpPr>
          <p:cNvPr id="15" name="Текст 8">
            <a:extLst>
              <a:ext uri="{FF2B5EF4-FFF2-40B4-BE49-F238E27FC236}">
                <a16:creationId xmlns="" xmlns:a16="http://schemas.microsoft.com/office/drawing/2014/main" id="{6FF4F43D-5262-411A-B402-012E06A52913}"/>
              </a:ext>
            </a:extLst>
          </p:cNvPr>
          <p:cNvSpPr txBox="1">
            <a:spLocks/>
          </p:cNvSpPr>
          <p:nvPr/>
        </p:nvSpPr>
        <p:spPr>
          <a:xfrm>
            <a:off x="5568778" y="5762793"/>
            <a:ext cx="5972434" cy="72661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ru-RU" sz="1400" i="1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*ПРИЛОЖЕНИЕ № 1 «Перечень перспективных экономических специализаций субъектов Российской Федерации» Стратегии пространственного развития Российской Федерации на период до 2025 года, утвержденной Распоряжением Правительства РФ от 13.02.2019 № 207-р  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="" xmlns:a16="http://schemas.microsoft.com/office/drawing/2014/main" id="{B88DC9EB-C02C-472B-BE3E-DA51F113F308}"/>
              </a:ext>
            </a:extLst>
          </p:cNvPr>
          <p:cNvSpPr txBox="1"/>
          <p:nvPr/>
        </p:nvSpPr>
        <p:spPr>
          <a:xfrm>
            <a:off x="2874433" y="250155"/>
            <a:ext cx="929554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defRPr/>
            </a:pPr>
            <a:r>
              <a:rPr lang="ru-RU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ЗАДАЧИ ПРОГРАММЫ В </a:t>
            </a:r>
            <a:r>
              <a:rPr lang="ru-RU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НОВЫХ УСЛОВИЯХ</a:t>
            </a:r>
            <a:endParaRPr lang="ru-RU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027327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Группа 2">
            <a:extLst>
              <a:ext uri="{FF2B5EF4-FFF2-40B4-BE49-F238E27FC236}">
                <a16:creationId xmlns="" xmlns:a16="http://schemas.microsoft.com/office/drawing/2014/main" id="{6EE67B53-4564-4130-9DC4-75E28A94EA30}"/>
              </a:ext>
            </a:extLst>
          </p:cNvPr>
          <p:cNvGrpSpPr/>
          <p:nvPr/>
        </p:nvGrpSpPr>
        <p:grpSpPr>
          <a:xfrm>
            <a:off x="12526" y="0"/>
            <a:ext cx="12192000" cy="932770"/>
            <a:chOff x="0" y="97519"/>
            <a:chExt cx="12486199" cy="932770"/>
          </a:xfrm>
          <a:solidFill>
            <a:srgbClr val="00B050"/>
          </a:solidFill>
        </p:grpSpPr>
        <p:sp>
          <p:nvSpPr>
            <p:cNvPr id="4" name="Прямоугольник 3">
              <a:extLst>
                <a:ext uri="{FF2B5EF4-FFF2-40B4-BE49-F238E27FC236}">
                  <a16:creationId xmlns="" xmlns:a16="http://schemas.microsoft.com/office/drawing/2014/main" id="{D00124B4-DA94-4E7C-A14D-829A1B354434}"/>
                </a:ext>
              </a:extLst>
            </p:cNvPr>
            <p:cNvSpPr/>
            <p:nvPr/>
          </p:nvSpPr>
          <p:spPr>
            <a:xfrm>
              <a:off x="0" y="97519"/>
              <a:ext cx="12486199" cy="93277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pic>
          <p:nvPicPr>
            <p:cNvPr id="6" name="Рисунок 5">
              <a:extLst>
                <a:ext uri="{FF2B5EF4-FFF2-40B4-BE49-F238E27FC236}">
                  <a16:creationId xmlns="" xmlns:a16="http://schemas.microsoft.com/office/drawing/2014/main" id="{05551090-724B-4862-8066-7DAC586DF71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97519"/>
              <a:ext cx="2322777" cy="932769"/>
            </a:xfrm>
            <a:prstGeom prst="rect">
              <a:avLst/>
            </a:prstGeom>
            <a:grpFill/>
          </p:spPr>
        </p:pic>
      </p:grpSp>
      <p:sp>
        <p:nvSpPr>
          <p:cNvPr id="2" name="Номер слайда 1">
            <a:extLst>
              <a:ext uri="{FF2B5EF4-FFF2-40B4-BE49-F238E27FC236}">
                <a16:creationId xmlns="" xmlns:a16="http://schemas.microsoft.com/office/drawing/2014/main" id="{D491C5AE-C8D5-4FAB-BB1E-510AA3763E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00" y="6444394"/>
            <a:ext cx="2743200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13D607F-E658-4AE5-8192-9EE344785C1C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="" xmlns:a16="http://schemas.microsoft.com/office/drawing/2014/main" id="{85A5EA27-BF52-4133-9A92-C88CD6ECD07F}"/>
              </a:ext>
            </a:extLst>
          </p:cNvPr>
          <p:cNvSpPr txBox="1"/>
          <p:nvPr/>
        </p:nvSpPr>
        <p:spPr>
          <a:xfrm>
            <a:off x="1377575" y="204774"/>
            <a:ext cx="10493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0" lvl="0" indent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                    </a:t>
            </a:r>
            <a:r>
              <a:rPr lang="ru-RU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ПРЕДЛОЖЕНИЯ В ПРОЕКТ РЕШЕНИЯ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617838" y="1183256"/>
            <a:ext cx="10956324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ru-RU" sz="320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Изменить наименование межрегиональной программы «Развитие туристических маршрутов Сибири» на «Развитие внутреннего и въездного туризма Сибири (2019-2025 </a:t>
            </a:r>
            <a:r>
              <a:rPr lang="ru-RU" sz="3200" dirty="0" err="1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г.г</a:t>
            </a:r>
            <a:r>
              <a:rPr lang="ru-RU" sz="320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.)»</a:t>
            </a:r>
          </a:p>
          <a:p>
            <a:pPr algn="just">
              <a:defRPr/>
            </a:pPr>
            <a:endParaRPr lang="ru-RU" sz="3200" dirty="0">
              <a:solidFill>
                <a:schemeClr val="accent6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defRPr/>
            </a:pPr>
            <a:r>
              <a:rPr lang="ru-RU" sz="320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Подготовить и представить на утверждение </a:t>
            </a:r>
            <a:br>
              <a:rPr lang="ru-RU" sz="320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320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Совета МАСС проектное предложение по разработке </a:t>
            </a:r>
            <a:br>
              <a:rPr lang="ru-RU" sz="320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320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 реализации межрегиональной программы </a:t>
            </a:r>
            <a:br>
              <a:rPr lang="ru-RU" sz="320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320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«Развитие внутреннего и въездного туризма Сибири (2019-2025 </a:t>
            </a:r>
            <a:r>
              <a:rPr lang="ru-RU" sz="3200" dirty="0" err="1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г.г</a:t>
            </a:r>
            <a:r>
              <a:rPr lang="ru-RU" sz="320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.)»</a:t>
            </a:r>
          </a:p>
          <a:p>
            <a:pPr lvl="0" algn="just">
              <a:defRPr/>
            </a:pPr>
            <a:endParaRPr lang="ru-RU" sz="3200" dirty="0">
              <a:solidFill>
                <a:schemeClr val="accent6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defRPr/>
            </a:pPr>
            <a:endParaRPr lang="ru-RU" sz="3200" dirty="0">
              <a:solidFill>
                <a:schemeClr val="accent6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987248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РАБОЧИЕ ФАЙЛЫ\Siberian.world\2019 Сибирское соглашение\Фото\обложка_small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5405"/>
            <a:ext cx="12192000" cy="6871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Рисунок 10">
            <a:extLst>
              <a:ext uri="{FF2B5EF4-FFF2-40B4-BE49-F238E27FC236}">
                <a16:creationId xmlns="" xmlns:a16="http://schemas.microsoft.com/office/drawing/2014/main" id="{A73B4F5F-0BF9-4FFD-B77E-58AE4EEAFC56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3127" y="181372"/>
            <a:ext cx="2268048" cy="932769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Прямоугольник 6">
            <a:extLst>
              <a:ext uri="{FF2B5EF4-FFF2-40B4-BE49-F238E27FC236}">
                <a16:creationId xmlns="" xmlns:a16="http://schemas.microsoft.com/office/drawing/2014/main" id="{6C78C382-2883-471E-B5D0-D00629C9AE68}"/>
              </a:ext>
            </a:extLst>
          </p:cNvPr>
          <p:cNvSpPr/>
          <p:nvPr/>
        </p:nvSpPr>
        <p:spPr>
          <a:xfrm>
            <a:off x="716006" y="3115693"/>
            <a:ext cx="11550732" cy="830997"/>
          </a:xfrm>
          <a:prstGeom prst="rect">
            <a:avLst/>
          </a:prstGeom>
          <a:noFill/>
          <a:effectLst>
            <a:innerShdw blurRad="63500" dist="50800" dir="5400000">
              <a:prstClr val="black">
                <a:alpha val="50000"/>
              </a:prstClr>
            </a:innerShdw>
          </a:effectLst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4600" b="1" cap="all" dirty="0">
                <a:ln>
                  <a:solidFill>
                    <a:schemeClr val="accent1"/>
                  </a:solidFill>
                </a:ln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Спасибо</a:t>
            </a:r>
            <a:r>
              <a:rPr kumimoji="0" lang="ru-RU" sz="4600" b="1" i="0" u="none" strike="noStrike" kern="1200" cap="all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</a:t>
            </a:r>
            <a:r>
              <a:rPr lang="ru-RU" sz="4600" b="1" cap="all" dirty="0">
                <a:ln>
                  <a:solidFill>
                    <a:schemeClr val="accent1"/>
                  </a:solidFill>
                </a:ln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за внимание!</a:t>
            </a:r>
          </a:p>
        </p:txBody>
      </p:sp>
    </p:spTree>
    <p:extLst>
      <p:ext uri="{BB962C8B-B14F-4D97-AF65-F5344CB8AC3E}">
        <p14:creationId xmlns:p14="http://schemas.microsoft.com/office/powerpoint/2010/main" val="228408166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Группа 2">
            <a:extLst>
              <a:ext uri="{FF2B5EF4-FFF2-40B4-BE49-F238E27FC236}">
                <a16:creationId xmlns="" xmlns:a16="http://schemas.microsoft.com/office/drawing/2014/main" id="{6EE67B53-4564-4130-9DC4-75E28A94EA30}"/>
              </a:ext>
            </a:extLst>
          </p:cNvPr>
          <p:cNvGrpSpPr/>
          <p:nvPr/>
        </p:nvGrpSpPr>
        <p:grpSpPr>
          <a:xfrm>
            <a:off x="0" y="0"/>
            <a:ext cx="12192000" cy="932770"/>
            <a:chOff x="0" y="97519"/>
            <a:chExt cx="12486199" cy="932770"/>
          </a:xfrm>
          <a:solidFill>
            <a:srgbClr val="00B050"/>
          </a:solidFill>
        </p:grpSpPr>
        <p:sp>
          <p:nvSpPr>
            <p:cNvPr id="4" name="Прямоугольник 3">
              <a:extLst>
                <a:ext uri="{FF2B5EF4-FFF2-40B4-BE49-F238E27FC236}">
                  <a16:creationId xmlns="" xmlns:a16="http://schemas.microsoft.com/office/drawing/2014/main" id="{D00124B4-DA94-4E7C-A14D-829A1B354434}"/>
                </a:ext>
              </a:extLst>
            </p:cNvPr>
            <p:cNvSpPr/>
            <p:nvPr/>
          </p:nvSpPr>
          <p:spPr>
            <a:xfrm>
              <a:off x="0" y="97519"/>
              <a:ext cx="12486199" cy="93277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ru-RU" dirty="0">
                <a:solidFill>
                  <a:prstClr val="white"/>
                </a:solidFill>
              </a:endParaRPr>
            </a:p>
          </p:txBody>
        </p:sp>
        <p:pic>
          <p:nvPicPr>
            <p:cNvPr id="6" name="Рисунок 5">
              <a:extLst>
                <a:ext uri="{FF2B5EF4-FFF2-40B4-BE49-F238E27FC236}">
                  <a16:creationId xmlns="" xmlns:a16="http://schemas.microsoft.com/office/drawing/2014/main" id="{05551090-724B-4862-8066-7DAC586DF71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97519"/>
              <a:ext cx="2322777" cy="932769"/>
            </a:xfrm>
            <a:prstGeom prst="rect">
              <a:avLst/>
            </a:prstGeom>
            <a:grpFill/>
          </p:spPr>
        </p:pic>
      </p:grpSp>
      <p:sp>
        <p:nvSpPr>
          <p:cNvPr id="2" name="Номер слайда 1">
            <a:extLst>
              <a:ext uri="{FF2B5EF4-FFF2-40B4-BE49-F238E27FC236}">
                <a16:creationId xmlns="" xmlns:a16="http://schemas.microsoft.com/office/drawing/2014/main" id="{D491C5AE-C8D5-4FAB-BB1E-510AA3763E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00" y="6444394"/>
            <a:ext cx="2743200" cy="365125"/>
          </a:xfrm>
        </p:spPr>
        <p:txBody>
          <a:bodyPr/>
          <a:lstStyle/>
          <a:p>
            <a:pPr>
              <a:defRPr/>
            </a:pPr>
            <a:fld id="{A13D607F-E658-4AE5-8192-9EE344785C1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387178" y="1327577"/>
            <a:ext cx="11302314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FontTx/>
              <a:buAutoNum type="arabicPeriod"/>
            </a:pPr>
            <a:r>
              <a:rPr lang="ru-RU" sz="240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 </a:t>
            </a:r>
            <a:r>
              <a:rPr lang="ru-RU" sz="2400" dirty="0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промежуточных результатах разработки и реализации межрегиональной </a:t>
            </a:r>
            <a:r>
              <a:rPr lang="ru-RU" sz="240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программы «Развитие туристических маршрутов Сибири» в соответствии с Планом работы Межрегиональной ассоциации экономического взаимодействия субъектов Российской Федерации «Сибирское соглашение» на 2019 </a:t>
            </a:r>
            <a:r>
              <a:rPr lang="ru-RU" sz="2400" dirty="0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год</a:t>
            </a:r>
          </a:p>
          <a:p>
            <a:pPr marL="342900" indent="-342900" algn="just">
              <a:buFontTx/>
              <a:buAutoNum type="arabicPeriod"/>
            </a:pPr>
            <a:endParaRPr lang="ru-RU" sz="2400" dirty="0">
              <a:solidFill>
                <a:schemeClr val="accent6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just">
              <a:buFontTx/>
              <a:buAutoNum type="arabicPeriod"/>
            </a:pPr>
            <a:r>
              <a:rPr lang="ru-RU" sz="2400" dirty="0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 взаимодействии </a:t>
            </a:r>
            <a:r>
              <a:rPr lang="ru-RU" sz="240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регионов - членов МАСС с Ростуризмом по вопросам включения </a:t>
            </a:r>
            <a:r>
              <a:rPr lang="ru-RU" sz="2400" dirty="0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региональных и межрегиональных проектов в перечень мероприятий проекта Федеральной целевой </a:t>
            </a:r>
            <a:r>
              <a:rPr lang="ru-RU" sz="240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программы «Развитие внутреннего </a:t>
            </a:r>
            <a:r>
              <a:rPr lang="ru-RU" sz="2400" dirty="0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 </a:t>
            </a:r>
            <a:r>
              <a:rPr lang="ru-RU" sz="240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въездного туризма в Российской Федерации» (2019-2025 годы</a:t>
            </a:r>
            <a:r>
              <a:rPr lang="ru-RU" sz="2400" dirty="0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ru-RU" sz="2400" dirty="0">
              <a:solidFill>
                <a:schemeClr val="accent6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just">
              <a:buFontTx/>
              <a:buAutoNum type="arabicPeriod"/>
            </a:pPr>
            <a:endParaRPr lang="ru-RU" sz="2400" dirty="0">
              <a:solidFill>
                <a:schemeClr val="accent6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just">
              <a:buFontTx/>
              <a:buChar char="-"/>
            </a:pPr>
            <a:endParaRPr lang="ru-RU" sz="2400" dirty="0">
              <a:solidFill>
                <a:schemeClr val="accent6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ru-RU" sz="2400" dirty="0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ru-RU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79A59DB4-E246-42D6-AD76-2531C31C7B88}"/>
              </a:ext>
            </a:extLst>
          </p:cNvPr>
          <p:cNvSpPr txBox="1"/>
          <p:nvPr/>
        </p:nvSpPr>
        <p:spPr>
          <a:xfrm>
            <a:off x="3187253" y="204775"/>
            <a:ext cx="89827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defRPr/>
            </a:pPr>
            <a:r>
              <a:rPr lang="ru-RU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СОДЕРЖАНИЕ ДОКЛАДА</a:t>
            </a:r>
            <a:endParaRPr lang="ru-RU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69944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>
            <a:extLst>
              <a:ext uri="{FF2B5EF4-FFF2-40B4-BE49-F238E27FC236}">
                <a16:creationId xmlns="" xmlns:a16="http://schemas.microsoft.com/office/drawing/2014/main" id="{90F929A2-7F4A-4FD4-8E94-913A08000A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26779" y="6489404"/>
            <a:ext cx="2743200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13D607F-E658-4AE5-8192-9EE344785C1C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8" name="Группа 7">
            <a:extLst>
              <a:ext uri="{FF2B5EF4-FFF2-40B4-BE49-F238E27FC236}">
                <a16:creationId xmlns="" xmlns:a16="http://schemas.microsoft.com/office/drawing/2014/main" id="{C239AEDB-3A02-4888-8BF6-3D56C689BCBB}"/>
              </a:ext>
            </a:extLst>
          </p:cNvPr>
          <p:cNvGrpSpPr/>
          <p:nvPr/>
        </p:nvGrpSpPr>
        <p:grpSpPr>
          <a:xfrm>
            <a:off x="0" y="0"/>
            <a:ext cx="12192000" cy="932770"/>
            <a:chOff x="0" y="97519"/>
            <a:chExt cx="12486199" cy="932770"/>
          </a:xfrm>
          <a:solidFill>
            <a:srgbClr val="00B050"/>
          </a:solidFill>
        </p:grpSpPr>
        <p:sp>
          <p:nvSpPr>
            <p:cNvPr id="9" name="Прямоугольник 8">
              <a:extLst>
                <a:ext uri="{FF2B5EF4-FFF2-40B4-BE49-F238E27FC236}">
                  <a16:creationId xmlns="" xmlns:a16="http://schemas.microsoft.com/office/drawing/2014/main" id="{45FC7391-84DA-4C57-8E43-6D4338F3CE8B}"/>
                </a:ext>
              </a:extLst>
            </p:cNvPr>
            <p:cNvSpPr/>
            <p:nvPr/>
          </p:nvSpPr>
          <p:spPr>
            <a:xfrm>
              <a:off x="0" y="97519"/>
              <a:ext cx="12486199" cy="93277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pic>
          <p:nvPicPr>
            <p:cNvPr id="10" name="Рисунок 9">
              <a:extLst>
                <a:ext uri="{FF2B5EF4-FFF2-40B4-BE49-F238E27FC236}">
                  <a16:creationId xmlns="" xmlns:a16="http://schemas.microsoft.com/office/drawing/2014/main" id="{1093CC38-C3C6-4017-8041-E958B113ECA9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97519"/>
              <a:ext cx="2322777" cy="932769"/>
            </a:xfrm>
            <a:prstGeom prst="rect">
              <a:avLst/>
            </a:prstGeom>
            <a:grpFill/>
          </p:spPr>
        </p:pic>
      </p:grp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79A59DB4-E246-42D6-AD76-2531C31C7B88}"/>
              </a:ext>
            </a:extLst>
          </p:cNvPr>
          <p:cNvSpPr txBox="1"/>
          <p:nvPr/>
        </p:nvSpPr>
        <p:spPr>
          <a:xfrm>
            <a:off x="2940118" y="195373"/>
            <a:ext cx="89827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defRPr/>
            </a:pPr>
            <a:r>
              <a:rPr lang="ru-RU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ОСНОВАНИЯ ДЛЯ РЕАЛИЗАЦИИ ПРОГРАММЫ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395554" y="980203"/>
            <a:ext cx="11048553" cy="5509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just">
              <a:buAutoNum type="arabicPeriod"/>
            </a:pPr>
            <a:r>
              <a:rPr lang="ru-RU" sz="220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Перечень поручений Президента Российской Федерации по вопросам въездного и внутреннего туризма в Российской Федерации от 30.07.2013 </a:t>
            </a:r>
            <a:r>
              <a:rPr lang="en-US" sz="220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220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20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№ Пр-1814</a:t>
            </a:r>
          </a:p>
          <a:p>
            <a:pPr marL="457200" indent="-457200" algn="just">
              <a:buAutoNum type="arabicPeriod"/>
            </a:pPr>
            <a:endParaRPr lang="ru-RU" sz="2200" dirty="0">
              <a:solidFill>
                <a:schemeClr val="accent6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 algn="just">
              <a:buAutoNum type="arabicPeriod"/>
            </a:pPr>
            <a:r>
              <a:rPr lang="ru-RU" sz="220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Концепция федеральной целевой программы «Развитие внутреннего </a:t>
            </a:r>
            <a:br>
              <a:rPr lang="ru-RU" sz="220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20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 въездного туризма в Российской Федерации» (2019-2025 годы), утвержденная Распоряжением Правительства Российской Федерации </a:t>
            </a:r>
            <a:r>
              <a:rPr lang="en-US" sz="220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220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20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от 05.05.2018 № 872-р</a:t>
            </a:r>
          </a:p>
          <a:p>
            <a:pPr marL="457200" indent="-457200" algn="just">
              <a:buAutoNum type="arabicPeriod"/>
            </a:pPr>
            <a:endParaRPr lang="ru-RU" sz="2200" dirty="0">
              <a:solidFill>
                <a:schemeClr val="accent6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 algn="just">
              <a:buAutoNum type="arabicPeriod"/>
            </a:pPr>
            <a:r>
              <a:rPr lang="ru-RU" sz="220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Стратегия пространственного развития Российской Федерации на период </a:t>
            </a:r>
            <a:r>
              <a:rPr lang="en-US" sz="220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220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20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 2025 года, утвержденная Распоряжением Правительства Российской Федерации от 13.02.2019 № 207-р (в части перспективной экономической специализации субъектов РФ)</a:t>
            </a:r>
          </a:p>
          <a:p>
            <a:pPr marL="457200" indent="-457200" algn="just">
              <a:buAutoNum type="arabicPeriod"/>
            </a:pPr>
            <a:endParaRPr lang="ru-RU" sz="2200" dirty="0">
              <a:solidFill>
                <a:schemeClr val="accent6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 algn="just">
              <a:buAutoNum type="arabicPeriod"/>
            </a:pPr>
            <a:r>
              <a:rPr lang="ru-RU" sz="220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План работы Межрегиональной ассоциации экономического взаимодействия субъектов Российской Федерации «Сибирское соглашение» на 2019 год</a:t>
            </a:r>
          </a:p>
        </p:txBody>
      </p:sp>
    </p:spTree>
    <p:extLst>
      <p:ext uri="{BB962C8B-B14F-4D97-AF65-F5344CB8AC3E}">
        <p14:creationId xmlns:p14="http://schemas.microsoft.com/office/powerpoint/2010/main" val="33750825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Группа 2">
            <a:extLst>
              <a:ext uri="{FF2B5EF4-FFF2-40B4-BE49-F238E27FC236}">
                <a16:creationId xmlns="" xmlns:a16="http://schemas.microsoft.com/office/drawing/2014/main" id="{6EE67B53-4564-4130-9DC4-75E28A94EA30}"/>
              </a:ext>
            </a:extLst>
          </p:cNvPr>
          <p:cNvGrpSpPr/>
          <p:nvPr/>
        </p:nvGrpSpPr>
        <p:grpSpPr>
          <a:xfrm>
            <a:off x="19795" y="7693"/>
            <a:ext cx="12192000" cy="932770"/>
            <a:chOff x="0" y="97519"/>
            <a:chExt cx="12486199" cy="932770"/>
          </a:xfrm>
          <a:solidFill>
            <a:srgbClr val="00B050"/>
          </a:solidFill>
        </p:grpSpPr>
        <p:sp>
          <p:nvSpPr>
            <p:cNvPr id="4" name="Прямоугольник 3">
              <a:extLst>
                <a:ext uri="{FF2B5EF4-FFF2-40B4-BE49-F238E27FC236}">
                  <a16:creationId xmlns="" xmlns:a16="http://schemas.microsoft.com/office/drawing/2014/main" id="{D00124B4-DA94-4E7C-A14D-829A1B354434}"/>
                </a:ext>
              </a:extLst>
            </p:cNvPr>
            <p:cNvSpPr/>
            <p:nvPr/>
          </p:nvSpPr>
          <p:spPr>
            <a:xfrm>
              <a:off x="0" y="97519"/>
              <a:ext cx="12486199" cy="93277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6" name="Рисунок 5">
              <a:extLst>
                <a:ext uri="{FF2B5EF4-FFF2-40B4-BE49-F238E27FC236}">
                  <a16:creationId xmlns="" xmlns:a16="http://schemas.microsoft.com/office/drawing/2014/main" id="{05551090-724B-4862-8066-7DAC586DF71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0" y="97519"/>
              <a:ext cx="2322777" cy="932769"/>
            </a:xfrm>
            <a:prstGeom prst="rect">
              <a:avLst/>
            </a:prstGeom>
            <a:grpFill/>
          </p:spPr>
        </p:pic>
      </p:grp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85A5EA27-BF52-4133-9A92-C88CD6ECD07F}"/>
              </a:ext>
            </a:extLst>
          </p:cNvPr>
          <p:cNvSpPr txBox="1"/>
          <p:nvPr/>
        </p:nvSpPr>
        <p:spPr>
          <a:xfrm>
            <a:off x="1807714" y="235550"/>
            <a:ext cx="10161864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r"/>
            <a:r>
              <a:rPr kumimoji="0" lang="ru-RU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МЕСТО </a:t>
            </a:r>
            <a:r>
              <a:rPr lang="ru-RU" sz="24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СФО ПО ОБЪЁМУ ПЛАТНЫХ ТУРИСТКИХ УСЛУГ В РФ* </a:t>
            </a:r>
            <a:endParaRPr kumimoji="0" lang="ru-RU" sz="2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Номер слайда 1">
            <a:extLst>
              <a:ext uri="{FF2B5EF4-FFF2-40B4-BE49-F238E27FC236}">
                <a16:creationId xmlns="" xmlns:a16="http://schemas.microsoft.com/office/drawing/2014/main" id="{D491C5AE-C8D5-4FAB-BB1E-510AA3763E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00" y="6444394"/>
            <a:ext cx="2743200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13D607F-E658-4AE5-8192-9EE344785C1C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graphicFrame>
        <p:nvGraphicFramePr>
          <p:cNvPr id="9" name="Таблица 8">
            <a:extLst>
              <a:ext uri="{FF2B5EF4-FFF2-40B4-BE49-F238E27FC236}">
                <a16:creationId xmlns="" xmlns:a16="http://schemas.microsoft.com/office/drawing/2014/main" id="{731BA115-1519-40AA-95B9-283E4AE6E78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14364480"/>
              </p:ext>
            </p:extLst>
          </p:nvPr>
        </p:nvGraphicFramePr>
        <p:xfrm>
          <a:off x="395416" y="1138373"/>
          <a:ext cx="11450595" cy="4977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93411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6782780">
                  <a:extLst>
                    <a:ext uri="{9D8B030D-6E8A-4147-A177-3AD203B41FA5}">
                      <a16:colId xmlns="" xmlns:a16="http://schemas.microsoft.com/office/drawing/2014/main" val="3927319072"/>
                    </a:ext>
                  </a:extLst>
                </a:gridCol>
                <a:gridCol w="2201315">
                  <a:extLst>
                    <a:ext uri="{9D8B030D-6E8A-4147-A177-3AD203B41FA5}">
                      <a16:colId xmlns="" xmlns:a16="http://schemas.microsoft.com/office/drawing/2014/main" val="1699387402"/>
                    </a:ext>
                  </a:extLst>
                </a:gridCol>
                <a:gridCol w="1773089">
                  <a:extLst>
                    <a:ext uri="{9D8B030D-6E8A-4147-A177-3AD203B41FA5}">
                      <a16:colId xmlns="" xmlns:a16="http://schemas.microsoft.com/office/drawing/2014/main" val="2389181949"/>
                    </a:ext>
                  </a:extLst>
                </a:gridCol>
              </a:tblGrid>
              <a:tr h="1239500"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i="0" u="none" strike="noStrike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Место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i="0" u="none" strike="noStrike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Наименование округа</a:t>
                      </a:r>
                    </a:p>
                    <a:p>
                      <a:pPr algn="ctr" fontAlgn="b"/>
                      <a:endParaRPr lang="ru-RU" sz="2400" b="1" i="0" u="none" strike="noStrike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i="0" u="none" strike="noStrike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 полугодие 2018 г., </a:t>
                      </a:r>
                    </a:p>
                    <a:p>
                      <a:pPr algn="ctr" fontAlgn="b"/>
                      <a:r>
                        <a:rPr lang="ru-RU" sz="2400" b="1" i="0" u="none" strike="noStrike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млн рублей</a:t>
                      </a:r>
                    </a:p>
                  </a:txBody>
                  <a:tcPr marL="9525" marR="9525" marT="9525" marB="0" anchor="b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i="0" u="none" strike="noStrike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%</a:t>
                      </a:r>
                    </a:p>
                    <a:p>
                      <a:pPr algn="ctr" fontAlgn="b"/>
                      <a:endParaRPr lang="ru-RU" sz="2400" b="1" i="0" u="none" strike="noStrike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352033946"/>
                  </a:ext>
                </a:extLst>
              </a:tr>
              <a:tr h="415300"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0" i="0" u="none" strike="noStrike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 marL="9525" marR="9525" marT="9525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2000" b="0" i="0" u="none" strike="noStrike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Центральный федеральный округ</a:t>
                      </a:r>
                    </a:p>
                  </a:txBody>
                  <a:tcPr marL="9525" marR="9525" marT="9525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0" i="0" u="none" strike="noStrike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13 679</a:t>
                      </a:r>
                    </a:p>
                  </a:txBody>
                  <a:tcPr marL="9525" marR="9525" marT="9525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0" i="0" u="none" strike="noStrike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22,62%</a:t>
                      </a:r>
                    </a:p>
                  </a:txBody>
                  <a:tcPr marL="9525" marR="9525" marT="9525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417703172"/>
                  </a:ext>
                </a:extLst>
              </a:tr>
              <a:tr h="415300"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0" i="0" u="none" strike="noStrike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</a:p>
                  </a:txBody>
                  <a:tcPr marL="9525" marR="9525" marT="9525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2000" b="0" i="0" u="none" strike="noStrike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Приволжский федеральный округ</a:t>
                      </a:r>
                    </a:p>
                  </a:txBody>
                  <a:tcPr marL="9525" marR="9525" marT="9525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0" i="0" u="none" strike="noStrike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10 782</a:t>
                      </a:r>
                    </a:p>
                  </a:txBody>
                  <a:tcPr marL="9525" marR="9525" marT="9525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0" i="0" u="none" strike="noStrike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17,83%</a:t>
                      </a:r>
                    </a:p>
                  </a:txBody>
                  <a:tcPr marL="9525" marR="9525" marT="9525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354317855"/>
                  </a:ext>
                </a:extLst>
              </a:tr>
              <a:tr h="415300"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0" i="0" u="none" strike="noStrike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</a:p>
                  </a:txBody>
                  <a:tcPr marL="9525" marR="9525" marT="9525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2000" b="0" i="0" u="none" strike="noStrike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Уральский федеральный округ</a:t>
                      </a:r>
                    </a:p>
                  </a:txBody>
                  <a:tcPr marL="9525" marR="9525" marT="9525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0" i="0" u="none" strike="noStrike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9 194</a:t>
                      </a:r>
                    </a:p>
                  </a:txBody>
                  <a:tcPr marL="9525" marR="9525" marT="9525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0" i="0" u="none" strike="noStrike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15,20%</a:t>
                      </a:r>
                    </a:p>
                  </a:txBody>
                  <a:tcPr marL="9525" marR="9525" marT="9525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350391306"/>
                  </a:ext>
                </a:extLst>
              </a:tr>
              <a:tr h="415300"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i="0" u="none" strike="noStrike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</a:p>
                  </a:txBody>
                  <a:tcPr marL="9525" marR="9525" marT="9525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2000" b="1" i="0" u="none" strike="noStrike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Сибирский федеральный округ</a:t>
                      </a:r>
                    </a:p>
                  </a:txBody>
                  <a:tcPr marL="9525" marR="9525" marT="9525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i="0" u="none" strike="noStrike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8 585</a:t>
                      </a:r>
                    </a:p>
                  </a:txBody>
                  <a:tcPr marL="9525" marR="9525" marT="9525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i="0" u="none" strike="noStrike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14,20%</a:t>
                      </a:r>
                    </a:p>
                  </a:txBody>
                  <a:tcPr marL="9525" marR="9525" marT="9525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98381920"/>
                  </a:ext>
                </a:extLst>
              </a:tr>
              <a:tr h="415300"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0" i="0" u="none" strike="noStrike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</a:p>
                  </a:txBody>
                  <a:tcPr marL="9525" marR="9525" marT="9525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2000" b="0" i="0" u="none" strike="noStrike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Южный федеральный округ </a:t>
                      </a:r>
                    </a:p>
                  </a:txBody>
                  <a:tcPr marL="9525" marR="9525" marT="9525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0" i="0" u="none" strike="noStrike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5 987</a:t>
                      </a:r>
                    </a:p>
                  </a:txBody>
                  <a:tcPr marL="9525" marR="9525" marT="9525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0" i="0" u="none" strike="noStrike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9,90%</a:t>
                      </a:r>
                    </a:p>
                  </a:txBody>
                  <a:tcPr marL="9525" marR="9525" marT="9525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306033293"/>
                  </a:ext>
                </a:extLst>
              </a:tr>
              <a:tr h="415300"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0" i="0" u="none" strike="noStrike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</a:t>
                      </a:r>
                    </a:p>
                  </a:txBody>
                  <a:tcPr marL="9525" marR="9525" marT="9525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2000" b="0" i="0" u="none" strike="noStrike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Северо-Западный федеральный округ</a:t>
                      </a:r>
                    </a:p>
                  </a:txBody>
                  <a:tcPr marL="9525" marR="9525" marT="9525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0" i="0" u="none" strike="noStrike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5 810</a:t>
                      </a:r>
                    </a:p>
                  </a:txBody>
                  <a:tcPr marL="9525" marR="9525" marT="9525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0" i="0" u="none" strike="noStrike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9,61%</a:t>
                      </a:r>
                    </a:p>
                  </a:txBody>
                  <a:tcPr marL="9525" marR="9525" marT="9525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832729112"/>
                  </a:ext>
                </a:extLst>
              </a:tr>
              <a:tr h="415300"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0" i="0" u="none" strike="noStrike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</a:t>
                      </a:r>
                    </a:p>
                  </a:txBody>
                  <a:tcPr marL="9525" marR="9525" marT="9525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2000" b="0" i="0" u="none" strike="noStrike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Дальневосточный федеральный округ</a:t>
                      </a:r>
                    </a:p>
                  </a:txBody>
                  <a:tcPr marL="9525" marR="9525" marT="9525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0" i="0" u="none" strike="noStrike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3 836</a:t>
                      </a:r>
                    </a:p>
                  </a:txBody>
                  <a:tcPr marL="9525" marR="9525" marT="9525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0" i="0" u="none" strike="noStrike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6,34%</a:t>
                      </a:r>
                    </a:p>
                  </a:txBody>
                  <a:tcPr marL="9525" marR="9525" marT="9525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471923724"/>
                  </a:ext>
                </a:extLst>
              </a:tr>
              <a:tr h="415300"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0" i="0" u="none" strike="noStrike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</a:t>
                      </a:r>
                    </a:p>
                  </a:txBody>
                  <a:tcPr marL="9525" marR="9525" marT="9525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2000" b="0" i="0" u="none" strike="noStrike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Северо-Кавказский федеральный округ</a:t>
                      </a:r>
                    </a:p>
                  </a:txBody>
                  <a:tcPr marL="9525" marR="9525" marT="9525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0" i="0" u="none" strike="noStrike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2 604</a:t>
                      </a:r>
                    </a:p>
                  </a:txBody>
                  <a:tcPr marL="9525" marR="9525" marT="9525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0" i="0" u="none" strike="noStrike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4,31%</a:t>
                      </a:r>
                    </a:p>
                  </a:txBody>
                  <a:tcPr marL="9525" marR="9525" marT="9525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924095138"/>
                  </a:ext>
                </a:extLst>
              </a:tr>
              <a:tr h="415300">
                <a:tc>
                  <a:txBody>
                    <a:bodyPr/>
                    <a:lstStyle/>
                    <a:p>
                      <a:pPr algn="l" fontAlgn="b"/>
                      <a:endParaRPr lang="ru-RU" sz="2000" b="1" i="0" u="none" strike="noStrike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2000" b="1" i="0" u="none" strike="noStrike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Российская Федерация</a:t>
                      </a:r>
                    </a:p>
                  </a:txBody>
                  <a:tcPr marL="9525" marR="9525" marT="9525" marB="0" anchor="b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i="0" u="none" strike="noStrike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60 475</a:t>
                      </a:r>
                    </a:p>
                  </a:txBody>
                  <a:tcPr marL="9525" marR="9525" marT="9525" marB="0" anchor="b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i="0" u="none" strike="noStrike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100%</a:t>
                      </a:r>
                    </a:p>
                  </a:txBody>
                  <a:tcPr marL="9525" marR="9525" marT="9525" marB="0" anchor="b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9"/>
                  </a:ext>
                </a:extLst>
              </a:tr>
            </a:tbl>
          </a:graphicData>
        </a:graphic>
      </p:graphicFrame>
      <p:sp>
        <p:nvSpPr>
          <p:cNvPr id="10" name="Прямоугольник 9">
            <a:extLst>
              <a:ext uri="{FF2B5EF4-FFF2-40B4-BE49-F238E27FC236}">
                <a16:creationId xmlns="" xmlns:a16="http://schemas.microsoft.com/office/drawing/2014/main" id="{C5E87788-6A4C-44B1-A4CD-F829613697F1}"/>
              </a:ext>
            </a:extLst>
          </p:cNvPr>
          <p:cNvSpPr/>
          <p:nvPr/>
        </p:nvSpPr>
        <p:spPr>
          <a:xfrm>
            <a:off x="454947" y="6238790"/>
            <a:ext cx="1165875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i="1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* Статистические данные по Российской Федерации, официальный портал Ростуризма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sz="1600" i="1" dirty="0">
              <a:solidFill>
                <a:schemeClr val="accent6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444845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Группа 2">
            <a:extLst>
              <a:ext uri="{FF2B5EF4-FFF2-40B4-BE49-F238E27FC236}">
                <a16:creationId xmlns="" xmlns:a16="http://schemas.microsoft.com/office/drawing/2014/main" id="{6EE67B53-4564-4130-9DC4-75E28A94EA30}"/>
              </a:ext>
            </a:extLst>
          </p:cNvPr>
          <p:cNvGrpSpPr/>
          <p:nvPr/>
        </p:nvGrpSpPr>
        <p:grpSpPr>
          <a:xfrm>
            <a:off x="0" y="0"/>
            <a:ext cx="12192000" cy="932770"/>
            <a:chOff x="0" y="97519"/>
            <a:chExt cx="12486199" cy="932770"/>
          </a:xfrm>
          <a:solidFill>
            <a:srgbClr val="00B050"/>
          </a:solidFill>
        </p:grpSpPr>
        <p:sp>
          <p:nvSpPr>
            <p:cNvPr id="4" name="Прямоугольник 3">
              <a:extLst>
                <a:ext uri="{FF2B5EF4-FFF2-40B4-BE49-F238E27FC236}">
                  <a16:creationId xmlns="" xmlns:a16="http://schemas.microsoft.com/office/drawing/2014/main" id="{D00124B4-DA94-4E7C-A14D-829A1B354434}"/>
                </a:ext>
              </a:extLst>
            </p:cNvPr>
            <p:cNvSpPr/>
            <p:nvPr/>
          </p:nvSpPr>
          <p:spPr>
            <a:xfrm>
              <a:off x="0" y="97519"/>
              <a:ext cx="12486199" cy="93277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6" name="Рисунок 5">
              <a:extLst>
                <a:ext uri="{FF2B5EF4-FFF2-40B4-BE49-F238E27FC236}">
                  <a16:creationId xmlns="" xmlns:a16="http://schemas.microsoft.com/office/drawing/2014/main" id="{05551090-724B-4862-8066-7DAC586DF71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0" y="97519"/>
              <a:ext cx="2322777" cy="932769"/>
            </a:xfrm>
            <a:prstGeom prst="rect">
              <a:avLst/>
            </a:prstGeom>
            <a:grpFill/>
          </p:spPr>
        </p:pic>
      </p:grp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85A5EA27-BF52-4133-9A92-C88CD6ECD07F}"/>
              </a:ext>
            </a:extLst>
          </p:cNvPr>
          <p:cNvSpPr txBox="1"/>
          <p:nvPr/>
        </p:nvSpPr>
        <p:spPr>
          <a:xfrm>
            <a:off x="1925786" y="166497"/>
            <a:ext cx="101724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r"/>
            <a:r>
              <a:rPr kumimoji="0" lang="ru-RU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ПЛАНИРУЕМЫЕ ЦЕЛЕВЫЕ ПОКАЗАТЕЛ</a:t>
            </a:r>
            <a:r>
              <a:rPr lang="ru-RU" sz="28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И</a:t>
            </a:r>
            <a:r>
              <a:rPr kumimoji="0" lang="ru-RU" sz="2800" b="1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ru-RU" sz="28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к</a:t>
            </a:r>
            <a:r>
              <a:rPr kumimoji="0" lang="ru-RU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ru-RU" sz="28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2025 году</a:t>
            </a:r>
          </a:p>
        </p:txBody>
      </p:sp>
      <p:sp>
        <p:nvSpPr>
          <p:cNvPr id="2" name="Номер слайда 1">
            <a:extLst>
              <a:ext uri="{FF2B5EF4-FFF2-40B4-BE49-F238E27FC236}">
                <a16:creationId xmlns="" xmlns:a16="http://schemas.microsoft.com/office/drawing/2014/main" id="{D491C5AE-C8D5-4FAB-BB1E-510AA3763E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00" y="6444394"/>
            <a:ext cx="2743200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13D607F-E658-4AE5-8192-9EE344785C1C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graphicFrame>
        <p:nvGraphicFramePr>
          <p:cNvPr id="8" name="Схема 7">
            <a:extLst>
              <a:ext uri="{FF2B5EF4-FFF2-40B4-BE49-F238E27FC236}">
                <a16:creationId xmlns="" xmlns:a16="http://schemas.microsoft.com/office/drawing/2014/main" id="{11FB527D-9104-4593-BADA-77064CBFD20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305763930"/>
              </p:ext>
            </p:extLst>
          </p:nvPr>
        </p:nvGraphicFramePr>
        <p:xfrm>
          <a:off x="288925" y="1098561"/>
          <a:ext cx="6163753" cy="56158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FE5FD926-6B33-4864-8FA9-E43368D84BBC}"/>
              </a:ext>
            </a:extLst>
          </p:cNvPr>
          <p:cNvSpPr txBox="1"/>
          <p:nvPr/>
        </p:nvSpPr>
        <p:spPr>
          <a:xfrm>
            <a:off x="6772275" y="54102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12" name="Прямоугольник 11">
            <a:extLst>
              <a:ext uri="{FF2B5EF4-FFF2-40B4-BE49-F238E27FC236}">
                <a16:creationId xmlns="" xmlns:a16="http://schemas.microsoft.com/office/drawing/2014/main" id="{169836A3-282A-4C9F-8835-F28D39CC374A}"/>
              </a:ext>
            </a:extLst>
          </p:cNvPr>
          <p:cNvSpPr/>
          <p:nvPr/>
        </p:nvSpPr>
        <p:spPr>
          <a:xfrm>
            <a:off x="9102055" y="1098561"/>
            <a:ext cx="3013908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200" b="1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Место СФО по объему платных туристских услуг в России</a:t>
            </a:r>
            <a:endParaRPr lang="ru-RU" sz="2200" dirty="0">
              <a:solidFill>
                <a:schemeClr val="accent6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1" name="Группа 20">
            <a:extLst>
              <a:ext uri="{FF2B5EF4-FFF2-40B4-BE49-F238E27FC236}">
                <a16:creationId xmlns="" xmlns:a16="http://schemas.microsoft.com/office/drawing/2014/main" id="{2C25DE6E-99EE-45C9-B644-4FAD0BE5497E}"/>
              </a:ext>
            </a:extLst>
          </p:cNvPr>
          <p:cNvGrpSpPr/>
          <p:nvPr/>
        </p:nvGrpSpPr>
        <p:grpSpPr>
          <a:xfrm>
            <a:off x="6342077" y="2972546"/>
            <a:ext cx="5756153" cy="970378"/>
            <a:chOff x="6629414" y="3017213"/>
            <a:chExt cx="2781290" cy="839755"/>
          </a:xfrm>
        </p:grpSpPr>
        <p:sp>
          <p:nvSpPr>
            <p:cNvPr id="13" name="TextBox 12">
              <a:extLst>
                <a:ext uri="{FF2B5EF4-FFF2-40B4-BE49-F238E27FC236}">
                  <a16:creationId xmlns="" xmlns:a16="http://schemas.microsoft.com/office/drawing/2014/main" id="{FBEA6AF9-A477-441D-82B6-03F3B6F5859F}"/>
                </a:ext>
              </a:extLst>
            </p:cNvPr>
            <p:cNvSpPr txBox="1"/>
            <p:nvPr/>
          </p:nvSpPr>
          <p:spPr>
            <a:xfrm>
              <a:off x="6829445" y="3113926"/>
              <a:ext cx="1058218" cy="559328"/>
            </a:xfrm>
            <a:prstGeom prst="rect">
              <a:avLst/>
            </a:prstGeom>
            <a:noFill/>
            <a:ln cap="rnd"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ru-RU" b="1" dirty="0">
                  <a:solidFill>
                    <a:schemeClr val="accent6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- 55 млрд рублей</a:t>
              </a:r>
            </a:p>
            <a:p>
              <a:r>
                <a:rPr lang="ru-RU" b="1" dirty="0">
                  <a:solidFill>
                    <a:schemeClr val="accent6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- 22,7 %</a:t>
              </a:r>
            </a:p>
          </p:txBody>
        </p:sp>
        <p:sp>
          <p:nvSpPr>
            <p:cNvPr id="14" name="Овал 13">
              <a:extLst>
                <a:ext uri="{FF2B5EF4-FFF2-40B4-BE49-F238E27FC236}">
                  <a16:creationId xmlns="" xmlns:a16="http://schemas.microsoft.com/office/drawing/2014/main" id="{6D1DCB71-7E31-48DA-B0E7-F8DDBAC10997}"/>
                </a:ext>
              </a:extLst>
            </p:cNvPr>
            <p:cNvSpPr/>
            <p:nvPr/>
          </p:nvSpPr>
          <p:spPr>
            <a:xfrm>
              <a:off x="6629414" y="3017213"/>
              <a:ext cx="2781290" cy="839755"/>
            </a:xfrm>
            <a:prstGeom prst="ellipse">
              <a:avLst/>
            </a:prstGeom>
            <a:noFill/>
            <a:ln w="28575"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</p:grpSp>
      <p:grpSp>
        <p:nvGrpSpPr>
          <p:cNvPr id="19" name="Группа 18">
            <a:extLst>
              <a:ext uri="{FF2B5EF4-FFF2-40B4-BE49-F238E27FC236}">
                <a16:creationId xmlns="" xmlns:a16="http://schemas.microsoft.com/office/drawing/2014/main" id="{DD7FBBCD-E6B0-426B-BB86-96203A66C6D2}"/>
              </a:ext>
            </a:extLst>
          </p:cNvPr>
          <p:cNvGrpSpPr/>
          <p:nvPr/>
        </p:nvGrpSpPr>
        <p:grpSpPr>
          <a:xfrm>
            <a:off x="6342078" y="4378547"/>
            <a:ext cx="5773886" cy="839755"/>
            <a:chOff x="5819789" y="4179263"/>
            <a:chExt cx="2781290" cy="839755"/>
          </a:xfrm>
        </p:grpSpPr>
        <p:sp>
          <p:nvSpPr>
            <p:cNvPr id="15" name="TextBox 14">
              <a:extLst>
                <a:ext uri="{FF2B5EF4-FFF2-40B4-BE49-F238E27FC236}">
                  <a16:creationId xmlns="" xmlns:a16="http://schemas.microsoft.com/office/drawing/2014/main" id="{F478C375-4684-4DD7-B59C-A538641709E7}"/>
                </a:ext>
              </a:extLst>
            </p:cNvPr>
            <p:cNvSpPr txBox="1"/>
            <p:nvPr/>
          </p:nvSpPr>
          <p:spPr>
            <a:xfrm>
              <a:off x="6019820" y="4285501"/>
              <a:ext cx="1054968" cy="646331"/>
            </a:xfrm>
            <a:prstGeom prst="rect">
              <a:avLst/>
            </a:prstGeom>
            <a:noFill/>
            <a:ln cap="rnd"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ru-RU" b="1" dirty="0">
                  <a:solidFill>
                    <a:schemeClr val="accent6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- 46 млрд рублей</a:t>
              </a:r>
            </a:p>
            <a:p>
              <a:r>
                <a:rPr lang="ru-RU" b="1" dirty="0">
                  <a:solidFill>
                    <a:schemeClr val="accent6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- 17,8 %</a:t>
              </a:r>
            </a:p>
          </p:txBody>
        </p:sp>
        <p:sp>
          <p:nvSpPr>
            <p:cNvPr id="16" name="Овал 15">
              <a:extLst>
                <a:ext uri="{FF2B5EF4-FFF2-40B4-BE49-F238E27FC236}">
                  <a16:creationId xmlns="" xmlns:a16="http://schemas.microsoft.com/office/drawing/2014/main" id="{203B0149-DBB5-4B74-8FC1-F8DD1A133674}"/>
                </a:ext>
              </a:extLst>
            </p:cNvPr>
            <p:cNvSpPr/>
            <p:nvPr/>
          </p:nvSpPr>
          <p:spPr>
            <a:xfrm>
              <a:off x="5819789" y="4179263"/>
              <a:ext cx="2781290" cy="839755"/>
            </a:xfrm>
            <a:prstGeom prst="ellipse">
              <a:avLst/>
            </a:prstGeom>
            <a:noFill/>
            <a:ln w="28575"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20" name="Группа 19">
            <a:extLst>
              <a:ext uri="{FF2B5EF4-FFF2-40B4-BE49-F238E27FC236}">
                <a16:creationId xmlns="" xmlns:a16="http://schemas.microsoft.com/office/drawing/2014/main" id="{95159FAA-5093-4A69-A45A-1EB1144DC481}"/>
              </a:ext>
            </a:extLst>
          </p:cNvPr>
          <p:cNvGrpSpPr/>
          <p:nvPr/>
        </p:nvGrpSpPr>
        <p:grpSpPr>
          <a:xfrm>
            <a:off x="6395640" y="5419078"/>
            <a:ext cx="5702590" cy="839755"/>
            <a:chOff x="4656078" y="5313487"/>
            <a:chExt cx="2781290" cy="839755"/>
          </a:xfrm>
        </p:grpSpPr>
        <p:sp>
          <p:nvSpPr>
            <p:cNvPr id="17" name="TextBox 16">
              <a:extLst>
                <a:ext uri="{FF2B5EF4-FFF2-40B4-BE49-F238E27FC236}">
                  <a16:creationId xmlns="" xmlns:a16="http://schemas.microsoft.com/office/drawing/2014/main" id="{7D696C7A-DF02-4105-84F3-A837865389D5}"/>
                </a:ext>
              </a:extLst>
            </p:cNvPr>
            <p:cNvSpPr txBox="1"/>
            <p:nvPr/>
          </p:nvSpPr>
          <p:spPr>
            <a:xfrm>
              <a:off x="4856109" y="5410200"/>
              <a:ext cx="1161977" cy="646331"/>
            </a:xfrm>
            <a:prstGeom prst="rect">
              <a:avLst/>
            </a:prstGeom>
            <a:noFill/>
            <a:ln cap="rnd"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ru-RU" b="1" dirty="0">
                  <a:solidFill>
                    <a:schemeClr val="accent6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- 34,5 млрд рублей</a:t>
              </a:r>
            </a:p>
            <a:p>
              <a:r>
                <a:rPr lang="ru-RU" b="1" dirty="0">
                  <a:solidFill>
                    <a:schemeClr val="accent6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- 14,2 %</a:t>
              </a:r>
            </a:p>
          </p:txBody>
        </p:sp>
        <p:sp>
          <p:nvSpPr>
            <p:cNvPr id="18" name="Овал 17">
              <a:extLst>
                <a:ext uri="{FF2B5EF4-FFF2-40B4-BE49-F238E27FC236}">
                  <a16:creationId xmlns="" xmlns:a16="http://schemas.microsoft.com/office/drawing/2014/main" id="{71685339-C209-41B6-A8C8-8E20DDE80A58}"/>
                </a:ext>
              </a:extLst>
            </p:cNvPr>
            <p:cNvSpPr/>
            <p:nvPr/>
          </p:nvSpPr>
          <p:spPr>
            <a:xfrm>
              <a:off x="4656078" y="5313487"/>
              <a:ext cx="2781290" cy="839755"/>
            </a:xfrm>
            <a:prstGeom prst="ellipse">
              <a:avLst/>
            </a:prstGeom>
            <a:noFill/>
            <a:ln w="28575">
              <a:solidFill>
                <a:schemeClr val="accent6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22" name="TextBox 21">
            <a:extLst>
              <a:ext uri="{FF2B5EF4-FFF2-40B4-BE49-F238E27FC236}">
                <a16:creationId xmlns="" xmlns:a16="http://schemas.microsoft.com/office/drawing/2014/main" id="{4E1760A3-70C2-4296-BF14-8EC466C94B9E}"/>
              </a:ext>
            </a:extLst>
          </p:cNvPr>
          <p:cNvSpPr txBox="1"/>
          <p:nvPr/>
        </p:nvSpPr>
        <p:spPr>
          <a:xfrm>
            <a:off x="9556501" y="3228945"/>
            <a:ext cx="229203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ru-RU" sz="2000" b="1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место в России</a:t>
            </a:r>
          </a:p>
        </p:txBody>
      </p:sp>
      <p:sp>
        <p:nvSpPr>
          <p:cNvPr id="24" name="Прямоугольник 23">
            <a:extLst>
              <a:ext uri="{FF2B5EF4-FFF2-40B4-BE49-F238E27FC236}">
                <a16:creationId xmlns="" xmlns:a16="http://schemas.microsoft.com/office/drawing/2014/main" id="{21AD49C0-BD47-4F1B-AE11-978FCAA1FB98}"/>
              </a:ext>
            </a:extLst>
          </p:cNvPr>
          <p:cNvSpPr/>
          <p:nvPr/>
        </p:nvSpPr>
        <p:spPr>
          <a:xfrm>
            <a:off x="5746459" y="1110923"/>
            <a:ext cx="3355596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200" b="1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Объем платных туристских услуг </a:t>
            </a:r>
            <a:endParaRPr lang="en-US" sz="2200" b="1" dirty="0">
              <a:solidFill>
                <a:schemeClr val="accent6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2200" b="1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 год в СФО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="" xmlns:a16="http://schemas.microsoft.com/office/drawing/2014/main" id="{837738B0-1BAE-46E4-8E0E-97DF792313EF}"/>
              </a:ext>
            </a:extLst>
          </p:cNvPr>
          <p:cNvSpPr txBox="1"/>
          <p:nvPr/>
        </p:nvSpPr>
        <p:spPr>
          <a:xfrm>
            <a:off x="9448800" y="4501801"/>
            <a:ext cx="2743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III</a:t>
            </a:r>
            <a:r>
              <a:rPr lang="ru-RU" sz="2000" b="1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b="1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место</a:t>
            </a:r>
            <a:r>
              <a:rPr lang="ru-RU" sz="2000" b="1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в России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="" xmlns:a16="http://schemas.microsoft.com/office/drawing/2014/main" id="{20FFAD17-916D-465D-AEB2-4FF7DB22A70C}"/>
              </a:ext>
            </a:extLst>
          </p:cNvPr>
          <p:cNvSpPr txBox="1"/>
          <p:nvPr/>
        </p:nvSpPr>
        <p:spPr>
          <a:xfrm>
            <a:off x="9504490" y="5631293"/>
            <a:ext cx="246356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IV</a:t>
            </a:r>
            <a:r>
              <a:rPr lang="ru-RU" sz="2000" b="1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место в России</a:t>
            </a:r>
          </a:p>
        </p:txBody>
      </p:sp>
    </p:spTree>
    <p:extLst>
      <p:ext uri="{BB962C8B-B14F-4D97-AF65-F5344CB8AC3E}">
        <p14:creationId xmlns:p14="http://schemas.microsoft.com/office/powerpoint/2010/main" val="26370096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Группа 2">
            <a:extLst>
              <a:ext uri="{FF2B5EF4-FFF2-40B4-BE49-F238E27FC236}">
                <a16:creationId xmlns="" xmlns:a16="http://schemas.microsoft.com/office/drawing/2014/main" id="{6EE67B53-4564-4130-9DC4-75E28A94EA30}"/>
              </a:ext>
            </a:extLst>
          </p:cNvPr>
          <p:cNvGrpSpPr/>
          <p:nvPr/>
        </p:nvGrpSpPr>
        <p:grpSpPr>
          <a:xfrm>
            <a:off x="0" y="0"/>
            <a:ext cx="12192000" cy="932770"/>
            <a:chOff x="0" y="97519"/>
            <a:chExt cx="12486199" cy="932770"/>
          </a:xfrm>
          <a:solidFill>
            <a:srgbClr val="00B050"/>
          </a:solidFill>
        </p:grpSpPr>
        <p:sp>
          <p:nvSpPr>
            <p:cNvPr id="4" name="Прямоугольник 3">
              <a:extLst>
                <a:ext uri="{FF2B5EF4-FFF2-40B4-BE49-F238E27FC236}">
                  <a16:creationId xmlns="" xmlns:a16="http://schemas.microsoft.com/office/drawing/2014/main" id="{D00124B4-DA94-4E7C-A14D-829A1B354434}"/>
                </a:ext>
              </a:extLst>
            </p:cNvPr>
            <p:cNvSpPr/>
            <p:nvPr/>
          </p:nvSpPr>
          <p:spPr>
            <a:xfrm>
              <a:off x="0" y="97519"/>
              <a:ext cx="12486199" cy="93277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pic>
          <p:nvPicPr>
            <p:cNvPr id="6" name="Рисунок 5">
              <a:extLst>
                <a:ext uri="{FF2B5EF4-FFF2-40B4-BE49-F238E27FC236}">
                  <a16:creationId xmlns="" xmlns:a16="http://schemas.microsoft.com/office/drawing/2014/main" id="{05551090-724B-4862-8066-7DAC586DF71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97519"/>
              <a:ext cx="2322777" cy="932769"/>
            </a:xfrm>
            <a:prstGeom prst="rect">
              <a:avLst/>
            </a:prstGeom>
            <a:grpFill/>
          </p:spPr>
        </p:pic>
      </p:grpSp>
      <p:sp>
        <p:nvSpPr>
          <p:cNvPr id="2" name="Номер слайда 1">
            <a:extLst>
              <a:ext uri="{FF2B5EF4-FFF2-40B4-BE49-F238E27FC236}">
                <a16:creationId xmlns="" xmlns:a16="http://schemas.microsoft.com/office/drawing/2014/main" id="{D491C5AE-C8D5-4FAB-BB1E-510AA3763E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00" y="6444394"/>
            <a:ext cx="2743200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13D607F-E658-4AE5-8192-9EE344785C1C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="" xmlns:a16="http://schemas.microsoft.com/office/drawing/2014/main" id="{85A5EA27-BF52-4133-9A92-C88CD6ECD07F}"/>
              </a:ext>
            </a:extLst>
          </p:cNvPr>
          <p:cNvSpPr txBox="1"/>
          <p:nvPr/>
        </p:nvSpPr>
        <p:spPr>
          <a:xfrm>
            <a:off x="1686474" y="204774"/>
            <a:ext cx="1050552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0" lvl="0" indent="0" algn="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РЕАЛИЗАЦИЯ ПРОГРАММЫ</a:t>
            </a:r>
          </a:p>
        </p:txBody>
      </p:sp>
      <p:graphicFrame>
        <p:nvGraphicFramePr>
          <p:cNvPr id="8" name="Таблица 7">
            <a:extLst>
              <a:ext uri="{FF2B5EF4-FFF2-40B4-BE49-F238E27FC236}">
                <a16:creationId xmlns="" xmlns:a16="http://schemas.microsoft.com/office/drawing/2014/main" id="{6F20A309-A4DB-40D1-800C-F48285F5A8F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24582227"/>
              </p:ext>
            </p:extLst>
          </p:nvPr>
        </p:nvGraphicFramePr>
        <p:xfrm>
          <a:off x="293212" y="1031846"/>
          <a:ext cx="11605576" cy="56213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548302">
                  <a:extLst>
                    <a:ext uri="{9D8B030D-6E8A-4147-A177-3AD203B41FA5}">
                      <a16:colId xmlns="" xmlns:a16="http://schemas.microsoft.com/office/drawing/2014/main" val="1602660415"/>
                    </a:ext>
                  </a:extLst>
                </a:gridCol>
                <a:gridCol w="3057274">
                  <a:extLst>
                    <a:ext uri="{9D8B030D-6E8A-4147-A177-3AD203B41FA5}">
                      <a16:colId xmlns="" xmlns:a16="http://schemas.microsoft.com/office/drawing/2014/main" val="3447884831"/>
                    </a:ext>
                  </a:extLst>
                </a:gridCol>
              </a:tblGrid>
              <a:tr h="632491">
                <a:tc>
                  <a:txBody>
                    <a:bodyPr/>
                    <a:lstStyle/>
                    <a:p>
                      <a:pPr algn="ctr"/>
                      <a:r>
                        <a:rPr lang="ru-RU" sz="2200" b="1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Выполненные</a:t>
                      </a:r>
                      <a:r>
                        <a:rPr lang="ru-RU" sz="2200" b="1" baseline="0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м</a:t>
                      </a:r>
                      <a:r>
                        <a:rPr lang="ru-RU" sz="2200" b="1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ероприятия</a:t>
                      </a: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200" b="1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Основание</a:t>
                      </a: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4112202145"/>
                  </a:ext>
                </a:extLst>
              </a:tr>
              <a:tr h="1887172">
                <a:tc>
                  <a:txBody>
                    <a:bodyPr/>
                    <a:lstStyle/>
                    <a:p>
                      <a:pPr algn="ctr"/>
                      <a:r>
                        <a:rPr lang="ru-RU" sz="2200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Обобщена информация по видам туристской деятельности</a:t>
                      </a:r>
                      <a:r>
                        <a:rPr lang="en-US" sz="2200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</a:t>
                      </a:r>
                      <a:r>
                        <a:rPr lang="ru-RU" sz="2200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об объектах и маршрутах, расположенных на территории субъектов РФ – членов МАСС, потенциале развития внутреннего и въездного туризма  на территории Сибири</a:t>
                      </a: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/>
                      <a:r>
                        <a:rPr lang="ru-RU" sz="2200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Информация, предоставленная субъектами РФ – членами МАСС</a:t>
                      </a:r>
                    </a:p>
                  </a:txBody>
                  <a:tcPr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918742180"/>
                  </a:ext>
                </a:extLst>
              </a:tr>
              <a:tr h="804822">
                <a:tc>
                  <a:txBody>
                    <a:bodyPr/>
                    <a:lstStyle/>
                    <a:p>
                      <a:pPr algn="ctr"/>
                      <a:r>
                        <a:rPr lang="ru-RU" sz="2200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Издан каталог «Туристическая Сибирь»</a:t>
                      </a:r>
                    </a:p>
                  </a:txBody>
                  <a:tcPr anchor="ctr" anchorCtr="1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269804771"/>
                  </a:ext>
                </a:extLst>
              </a:tr>
              <a:tr h="2296895">
                <a:tc>
                  <a:txBody>
                    <a:bodyPr/>
                    <a:lstStyle/>
                    <a:p>
                      <a:pPr algn="ctr"/>
                      <a:r>
                        <a:rPr lang="ru-RU" sz="2200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Проведен анализ нормативно</a:t>
                      </a:r>
                      <a:r>
                        <a:rPr lang="en-US" sz="2200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  <a:r>
                        <a:rPr lang="ru-RU" sz="2200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правовой базы сферы туризма, предложений субъектов РФ – членов МАСС Федеральному агентству по развитию туризма РФ для формирования подпрограммы «Туризм» ГП РФ «Экономическое развитие </a:t>
                      </a:r>
                      <a:endParaRPr lang="en-US" sz="2200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/>
                      <a:r>
                        <a:rPr lang="ru-RU" sz="2200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и инновационная экономика»</a:t>
                      </a:r>
                    </a:p>
                    <a:p>
                      <a:pPr algn="ctr"/>
                      <a:r>
                        <a:rPr lang="ru-RU" sz="2200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до 2024 года</a:t>
                      </a:r>
                    </a:p>
                  </a:txBody>
                  <a:tcPr anchor="ctr" anchorCtr="1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0628892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716416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Группа 2">
            <a:extLst>
              <a:ext uri="{FF2B5EF4-FFF2-40B4-BE49-F238E27FC236}">
                <a16:creationId xmlns="" xmlns:a16="http://schemas.microsoft.com/office/drawing/2014/main" id="{6EE67B53-4564-4130-9DC4-75E28A94EA30}"/>
              </a:ext>
            </a:extLst>
          </p:cNvPr>
          <p:cNvGrpSpPr/>
          <p:nvPr/>
        </p:nvGrpSpPr>
        <p:grpSpPr>
          <a:xfrm>
            <a:off x="0" y="0"/>
            <a:ext cx="12192000" cy="932770"/>
            <a:chOff x="0" y="97519"/>
            <a:chExt cx="12486199" cy="932770"/>
          </a:xfrm>
          <a:solidFill>
            <a:srgbClr val="00B050"/>
          </a:solidFill>
        </p:grpSpPr>
        <p:sp>
          <p:nvSpPr>
            <p:cNvPr id="4" name="Прямоугольник 3">
              <a:extLst>
                <a:ext uri="{FF2B5EF4-FFF2-40B4-BE49-F238E27FC236}">
                  <a16:creationId xmlns="" xmlns:a16="http://schemas.microsoft.com/office/drawing/2014/main" id="{D00124B4-DA94-4E7C-A14D-829A1B354434}"/>
                </a:ext>
              </a:extLst>
            </p:cNvPr>
            <p:cNvSpPr/>
            <p:nvPr/>
          </p:nvSpPr>
          <p:spPr>
            <a:xfrm>
              <a:off x="0" y="97519"/>
              <a:ext cx="12486199" cy="93277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pic>
          <p:nvPicPr>
            <p:cNvPr id="6" name="Рисунок 5">
              <a:extLst>
                <a:ext uri="{FF2B5EF4-FFF2-40B4-BE49-F238E27FC236}">
                  <a16:creationId xmlns="" xmlns:a16="http://schemas.microsoft.com/office/drawing/2014/main" id="{05551090-724B-4862-8066-7DAC586DF71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97519"/>
              <a:ext cx="2322777" cy="932769"/>
            </a:xfrm>
            <a:prstGeom prst="rect">
              <a:avLst/>
            </a:prstGeom>
            <a:grpFill/>
          </p:spPr>
        </p:pic>
      </p:grpSp>
      <p:sp>
        <p:nvSpPr>
          <p:cNvPr id="2" name="Номер слайда 1">
            <a:extLst>
              <a:ext uri="{FF2B5EF4-FFF2-40B4-BE49-F238E27FC236}">
                <a16:creationId xmlns="" xmlns:a16="http://schemas.microsoft.com/office/drawing/2014/main" id="{D491C5AE-C8D5-4FAB-BB1E-510AA3763E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00" y="6444394"/>
            <a:ext cx="2743200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13D607F-E658-4AE5-8192-9EE344785C1C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="" xmlns:a16="http://schemas.microsoft.com/office/drawing/2014/main" id="{85A5EA27-BF52-4133-9A92-C88CD6ECD07F}"/>
              </a:ext>
            </a:extLst>
          </p:cNvPr>
          <p:cNvSpPr txBox="1"/>
          <p:nvPr/>
        </p:nvSpPr>
        <p:spPr>
          <a:xfrm>
            <a:off x="1686474" y="204774"/>
            <a:ext cx="1050552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0" lvl="0" indent="0" algn="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РЕАЛИЗАЦИЯ ПРОГРАММЫ</a:t>
            </a:r>
          </a:p>
        </p:txBody>
      </p:sp>
      <p:graphicFrame>
        <p:nvGraphicFramePr>
          <p:cNvPr id="7" name="Таблица 6">
            <a:extLst>
              <a:ext uri="{FF2B5EF4-FFF2-40B4-BE49-F238E27FC236}">
                <a16:creationId xmlns="" xmlns:a16="http://schemas.microsoft.com/office/drawing/2014/main" id="{9608BA46-800F-47ED-95DF-B055F5990A5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88258277"/>
              </p:ext>
            </p:extLst>
          </p:nvPr>
        </p:nvGraphicFramePr>
        <p:xfrm>
          <a:off x="438912" y="1786856"/>
          <a:ext cx="11314176" cy="383376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657088">
                  <a:extLst>
                    <a:ext uri="{9D8B030D-6E8A-4147-A177-3AD203B41FA5}">
                      <a16:colId xmlns="" xmlns:a16="http://schemas.microsoft.com/office/drawing/2014/main" val="3992952565"/>
                    </a:ext>
                  </a:extLst>
                </a:gridCol>
                <a:gridCol w="5657088">
                  <a:extLst>
                    <a:ext uri="{9D8B030D-6E8A-4147-A177-3AD203B41FA5}">
                      <a16:colId xmlns="" xmlns:a16="http://schemas.microsoft.com/office/drawing/2014/main" val="3703038215"/>
                    </a:ext>
                  </a:extLst>
                </a:gridCol>
              </a:tblGrid>
              <a:tr h="843225">
                <a:tc>
                  <a:txBody>
                    <a:bodyPr/>
                    <a:lstStyle/>
                    <a:p>
                      <a:pPr algn="ctr"/>
                      <a:r>
                        <a:rPr lang="ru-RU" sz="2200" b="1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Реализуемые мероприятия</a:t>
                      </a:r>
                    </a:p>
                  </a:txBody>
                  <a:tcPr anchor="ctr" anchorCtr="1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200" b="1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Основание</a:t>
                      </a:r>
                    </a:p>
                  </a:txBody>
                  <a:tcPr anchor="ctr" anchorCtr="1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97424095"/>
                  </a:ext>
                </a:extLst>
              </a:tr>
              <a:tr h="2990543">
                <a:tc>
                  <a:txBody>
                    <a:bodyPr/>
                    <a:lstStyle/>
                    <a:p>
                      <a:pPr algn="ctr"/>
                      <a:endParaRPr lang="ru-RU" sz="2200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/>
                      <a:endParaRPr lang="ru-RU" sz="2200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/>
                      <a:r>
                        <a:rPr lang="ru-RU" sz="2200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Ведется разработка </a:t>
                      </a:r>
                    </a:p>
                    <a:p>
                      <a:pPr algn="ctr"/>
                      <a:r>
                        <a:rPr lang="ru-RU" sz="2200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информационного портала  </a:t>
                      </a:r>
                    </a:p>
                    <a:p>
                      <a:pPr algn="ctr"/>
                      <a:r>
                        <a:rPr lang="ru-RU" sz="2200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«Туристический навигатор Сибири»</a:t>
                      </a: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200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/>
                      <a:endParaRPr lang="ru-RU" sz="2200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/>
                      <a:r>
                        <a:rPr lang="ru-RU" sz="2200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Техническое задание, согласованное Экспертно-консультационным советом МАСС по туризму</a:t>
                      </a: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6409035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603848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Группа 2">
            <a:extLst>
              <a:ext uri="{FF2B5EF4-FFF2-40B4-BE49-F238E27FC236}">
                <a16:creationId xmlns="" xmlns:a16="http://schemas.microsoft.com/office/drawing/2014/main" id="{6EE67B53-4564-4130-9DC4-75E28A94EA30}"/>
              </a:ext>
            </a:extLst>
          </p:cNvPr>
          <p:cNvGrpSpPr/>
          <p:nvPr/>
        </p:nvGrpSpPr>
        <p:grpSpPr>
          <a:xfrm>
            <a:off x="0" y="0"/>
            <a:ext cx="12192000" cy="932770"/>
            <a:chOff x="0" y="97519"/>
            <a:chExt cx="12486199" cy="932770"/>
          </a:xfrm>
          <a:solidFill>
            <a:srgbClr val="00B050"/>
          </a:solidFill>
        </p:grpSpPr>
        <p:sp>
          <p:nvSpPr>
            <p:cNvPr id="4" name="Прямоугольник 3">
              <a:extLst>
                <a:ext uri="{FF2B5EF4-FFF2-40B4-BE49-F238E27FC236}">
                  <a16:creationId xmlns="" xmlns:a16="http://schemas.microsoft.com/office/drawing/2014/main" id="{D00124B4-DA94-4E7C-A14D-829A1B354434}"/>
                </a:ext>
              </a:extLst>
            </p:cNvPr>
            <p:cNvSpPr/>
            <p:nvPr/>
          </p:nvSpPr>
          <p:spPr>
            <a:xfrm>
              <a:off x="0" y="97519"/>
              <a:ext cx="12486199" cy="93277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ru-RU" dirty="0">
                <a:solidFill>
                  <a:prstClr val="white"/>
                </a:solidFill>
              </a:endParaRPr>
            </a:p>
          </p:txBody>
        </p:sp>
        <p:pic>
          <p:nvPicPr>
            <p:cNvPr id="6" name="Рисунок 5">
              <a:extLst>
                <a:ext uri="{FF2B5EF4-FFF2-40B4-BE49-F238E27FC236}">
                  <a16:creationId xmlns="" xmlns:a16="http://schemas.microsoft.com/office/drawing/2014/main" id="{05551090-724B-4862-8066-7DAC586DF71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97519"/>
              <a:ext cx="2322777" cy="932769"/>
            </a:xfrm>
            <a:prstGeom prst="rect">
              <a:avLst/>
            </a:prstGeom>
            <a:grpFill/>
          </p:spPr>
        </p:pic>
      </p:grpSp>
      <p:sp>
        <p:nvSpPr>
          <p:cNvPr id="2" name="Номер слайда 1">
            <a:extLst>
              <a:ext uri="{FF2B5EF4-FFF2-40B4-BE49-F238E27FC236}">
                <a16:creationId xmlns="" xmlns:a16="http://schemas.microsoft.com/office/drawing/2014/main" id="{D491C5AE-C8D5-4FAB-BB1E-510AA3763E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00" y="6444394"/>
            <a:ext cx="2743200" cy="365125"/>
          </a:xfrm>
        </p:spPr>
        <p:txBody>
          <a:bodyPr/>
          <a:lstStyle/>
          <a:p>
            <a:pPr>
              <a:defRPr/>
            </a:pPr>
            <a:fld id="{A13D607F-E658-4AE5-8192-9EE344785C1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8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="" xmlns:a16="http://schemas.microsoft.com/office/drawing/2014/main" id="{85A5EA27-BF52-4133-9A92-C88CD6ECD07F}"/>
              </a:ext>
            </a:extLst>
          </p:cNvPr>
          <p:cNvSpPr txBox="1"/>
          <p:nvPr/>
        </p:nvSpPr>
        <p:spPr>
          <a:xfrm>
            <a:off x="1332247" y="204774"/>
            <a:ext cx="1050552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defRPr/>
            </a:pPr>
            <a:r>
              <a:rPr lang="ru-RU" sz="28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ПРАВИЛА ПРИВЛЕЧЕНИЯ СРЕДСТВ ФЦП</a:t>
            </a:r>
            <a:endParaRPr lang="ru-RU" sz="28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3"/>
          <a:srcRect l="36979" t="41667" r="18021" b="25278"/>
          <a:stretch/>
        </p:blipFill>
        <p:spPr>
          <a:xfrm>
            <a:off x="1255059" y="1957003"/>
            <a:ext cx="9681882" cy="4000500"/>
          </a:xfrm>
          <a:prstGeom prst="rect">
            <a:avLst/>
          </a:prstGeom>
        </p:spPr>
      </p:pic>
      <p:sp>
        <p:nvSpPr>
          <p:cNvPr id="11" name="Прямоугольник 10"/>
          <p:cNvSpPr/>
          <p:nvPr/>
        </p:nvSpPr>
        <p:spPr>
          <a:xfrm>
            <a:off x="1255059" y="1137543"/>
            <a:ext cx="9866022" cy="7232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50" b="1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ФЦП «Развитие внутреннего и въездного туризма в </a:t>
            </a:r>
            <a:endParaRPr lang="ru-RU" sz="2050" b="1" dirty="0" smtClean="0">
              <a:solidFill>
                <a:schemeClr val="accent6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2050" b="1" dirty="0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Российской </a:t>
            </a:r>
            <a:r>
              <a:rPr lang="ru-RU" sz="2050" b="1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Федерации» (2019-2025 годы)</a:t>
            </a:r>
            <a:endParaRPr lang="ru-RU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84717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Группа 2">
            <a:extLst>
              <a:ext uri="{FF2B5EF4-FFF2-40B4-BE49-F238E27FC236}">
                <a16:creationId xmlns="" xmlns:a16="http://schemas.microsoft.com/office/drawing/2014/main" id="{6EE67B53-4564-4130-9DC4-75E28A94EA30}"/>
              </a:ext>
            </a:extLst>
          </p:cNvPr>
          <p:cNvGrpSpPr/>
          <p:nvPr/>
        </p:nvGrpSpPr>
        <p:grpSpPr>
          <a:xfrm>
            <a:off x="0" y="0"/>
            <a:ext cx="12192000" cy="932770"/>
            <a:chOff x="0" y="97519"/>
            <a:chExt cx="12486199" cy="932770"/>
          </a:xfrm>
          <a:solidFill>
            <a:srgbClr val="00B050"/>
          </a:solidFill>
        </p:grpSpPr>
        <p:sp>
          <p:nvSpPr>
            <p:cNvPr id="4" name="Прямоугольник 3">
              <a:extLst>
                <a:ext uri="{FF2B5EF4-FFF2-40B4-BE49-F238E27FC236}">
                  <a16:creationId xmlns="" xmlns:a16="http://schemas.microsoft.com/office/drawing/2014/main" id="{D00124B4-DA94-4E7C-A14D-829A1B354434}"/>
                </a:ext>
              </a:extLst>
            </p:cNvPr>
            <p:cNvSpPr/>
            <p:nvPr/>
          </p:nvSpPr>
          <p:spPr>
            <a:xfrm>
              <a:off x="0" y="97519"/>
              <a:ext cx="12486199" cy="93277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ru-RU" dirty="0">
                <a:solidFill>
                  <a:prstClr val="white"/>
                </a:solidFill>
              </a:endParaRPr>
            </a:p>
          </p:txBody>
        </p:sp>
        <p:pic>
          <p:nvPicPr>
            <p:cNvPr id="6" name="Рисунок 5">
              <a:extLst>
                <a:ext uri="{FF2B5EF4-FFF2-40B4-BE49-F238E27FC236}">
                  <a16:creationId xmlns="" xmlns:a16="http://schemas.microsoft.com/office/drawing/2014/main" id="{05551090-724B-4862-8066-7DAC586DF71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97519"/>
              <a:ext cx="2322777" cy="932769"/>
            </a:xfrm>
            <a:prstGeom prst="rect">
              <a:avLst/>
            </a:prstGeom>
            <a:grpFill/>
          </p:spPr>
        </p:pic>
      </p:grpSp>
      <p:sp>
        <p:nvSpPr>
          <p:cNvPr id="2" name="Номер слайда 1">
            <a:extLst>
              <a:ext uri="{FF2B5EF4-FFF2-40B4-BE49-F238E27FC236}">
                <a16:creationId xmlns="" xmlns:a16="http://schemas.microsoft.com/office/drawing/2014/main" id="{D491C5AE-C8D5-4FAB-BB1E-510AA3763E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00" y="6444394"/>
            <a:ext cx="2743200" cy="365125"/>
          </a:xfrm>
        </p:spPr>
        <p:txBody>
          <a:bodyPr/>
          <a:lstStyle/>
          <a:p>
            <a:pPr>
              <a:defRPr/>
            </a:pPr>
            <a:fld id="{A13D607F-E658-4AE5-8192-9EE344785C1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9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="" xmlns:a16="http://schemas.microsoft.com/office/drawing/2014/main" id="{85A5EA27-BF52-4133-9A92-C88CD6ECD07F}"/>
              </a:ext>
            </a:extLst>
          </p:cNvPr>
          <p:cNvSpPr txBox="1"/>
          <p:nvPr/>
        </p:nvSpPr>
        <p:spPr>
          <a:xfrm>
            <a:off x="1395687" y="204774"/>
            <a:ext cx="1050552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defRPr/>
            </a:pPr>
            <a:r>
              <a:rPr lang="ru-RU" sz="28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УСЛОВИЯ ПРИВЛЕЧЕНИЯ СРЕДСТВ </a:t>
            </a:r>
            <a:endParaRPr lang="ru-RU" sz="28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/>
          <a:srcRect l="34365" t="48695" r="17460" b="12928"/>
          <a:stretch/>
        </p:blipFill>
        <p:spPr>
          <a:xfrm>
            <a:off x="1261172" y="2041417"/>
            <a:ext cx="9654943" cy="4326434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1255059" y="1137543"/>
            <a:ext cx="9866022" cy="7232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50" b="1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ФЦП «Развитие внутреннего и въездного туризма в </a:t>
            </a:r>
            <a:endParaRPr lang="ru-RU" sz="2050" b="1" dirty="0" smtClean="0">
              <a:solidFill>
                <a:schemeClr val="accent6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2050" b="1" dirty="0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Российской </a:t>
            </a:r>
            <a:r>
              <a:rPr lang="ru-RU" sz="2050" b="1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Федерации» (2019-2025 годы)</a:t>
            </a:r>
            <a:endParaRPr lang="ru-RU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76399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Стандартная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Стандартная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3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Стандартная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10009</TotalTime>
  <Words>781</Words>
  <Application>Microsoft Office PowerPoint</Application>
  <PresentationFormat>Широкоэкранный</PresentationFormat>
  <Paragraphs>170</Paragraphs>
  <Slides>15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9" baseType="lpstr">
      <vt:lpstr>Arial</vt:lpstr>
      <vt:lpstr>Calibri</vt:lpstr>
      <vt:lpstr>Calibri Light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КЭФ</dc:title>
  <dc:creator>Данила Глаголев</dc:creator>
  <cp:lastModifiedBy>Каратаева Елена Владимировна</cp:lastModifiedBy>
  <cp:revision>741</cp:revision>
  <cp:lastPrinted>2019-06-21T01:41:56Z</cp:lastPrinted>
  <dcterms:created xsi:type="dcterms:W3CDTF">2019-03-16T07:43:15Z</dcterms:created>
  <dcterms:modified xsi:type="dcterms:W3CDTF">2019-06-28T01:51:47Z</dcterms:modified>
</cp:coreProperties>
</file>